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68" r:id="rId3"/>
    <p:sldId id="269" r:id="rId4"/>
    <p:sldId id="271" r:id="rId5"/>
    <p:sldId id="260" r:id="rId6"/>
    <p:sldId id="278" r:id="rId7"/>
    <p:sldId id="279" r:id="rId8"/>
    <p:sldId id="280" r:id="rId9"/>
    <p:sldId id="281" r:id="rId10"/>
    <p:sldId id="282" r:id="rId11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76AA7-3127-433B-BEE8-16ABF1EDC6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F2CD4D-F530-4FC3-83C3-68F181D4BA2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err="1" smtClean="0"/>
            <a:t>Білім</a:t>
          </a:r>
          <a:r>
            <a:rPr lang="ru-RU" sz="2000" dirty="0" smtClean="0"/>
            <a:t> </a:t>
          </a:r>
          <a:r>
            <a:rPr lang="ru-RU" sz="2000" dirty="0" err="1" smtClean="0"/>
            <a:t>және</a:t>
          </a:r>
          <a:r>
            <a:rPr lang="ru-RU" sz="2000" dirty="0" smtClean="0"/>
            <a:t> </a:t>
          </a:r>
          <a:r>
            <a:rPr lang="ru-RU" sz="2000" dirty="0" err="1" smtClean="0"/>
            <a:t>ғылым</a:t>
          </a:r>
          <a:r>
            <a:rPr lang="ru-RU" sz="2000" dirty="0" smtClean="0"/>
            <a:t> </a:t>
          </a:r>
          <a:r>
            <a:rPr lang="ru-RU" sz="2000" dirty="0" err="1" smtClean="0"/>
            <a:t>министрлігі</a:t>
          </a:r>
          <a:r>
            <a:rPr lang="ru-RU" sz="2000" dirty="0" smtClean="0"/>
            <a:t> (</a:t>
          </a:r>
          <a:r>
            <a:rPr lang="kk-KZ" sz="2000" dirty="0" smtClean="0"/>
            <a:t>білім мазмұны және әдістемесі басқармасы</a:t>
          </a:r>
          <a:r>
            <a:rPr lang="ru-RU" sz="2000" dirty="0" smtClean="0"/>
            <a:t>)</a:t>
          </a:r>
          <a:endParaRPr lang="ru-RU" sz="2000" dirty="0"/>
        </a:p>
      </dgm:t>
    </dgm:pt>
    <dgm:pt modelId="{D7BAF2E9-EAD8-4432-BFE1-E1ABEEDC9AFB}" type="parTrans" cxnId="{EF5018D8-A35A-4245-A42A-85DF663B7CF9}">
      <dgm:prSet/>
      <dgm:spPr/>
      <dgm:t>
        <a:bodyPr/>
        <a:lstStyle/>
        <a:p>
          <a:endParaRPr lang="ru-RU"/>
        </a:p>
      </dgm:t>
    </dgm:pt>
    <dgm:pt modelId="{FBB3D132-3EBB-4786-A765-3D3594A8B1CF}" type="sibTrans" cxnId="{EF5018D8-A35A-4245-A42A-85DF663B7CF9}">
      <dgm:prSet/>
      <dgm:spPr/>
      <dgm:t>
        <a:bodyPr/>
        <a:lstStyle/>
        <a:p>
          <a:endParaRPr lang="ru-RU"/>
        </a:p>
      </dgm:t>
    </dgm:pt>
    <dgm:pt modelId="{EF9EB4FD-5180-4698-877C-D8DC4999A2ED}">
      <dgm:prSet phldrT="[Текст]" custT="1"/>
      <dgm:spPr/>
      <dgm:t>
        <a:bodyPr/>
        <a:lstStyle/>
        <a:p>
          <a:r>
            <a:rPr lang="ru-RU" sz="2000" dirty="0" smtClean="0"/>
            <a:t>БАҚ </a:t>
          </a:r>
          <a:r>
            <a:rPr lang="ru-RU" sz="2000" dirty="0" err="1" smtClean="0"/>
            <a:t>және</a:t>
          </a:r>
          <a:r>
            <a:rPr lang="ru-RU" sz="2000" dirty="0" smtClean="0"/>
            <a:t> </a:t>
          </a:r>
          <a:r>
            <a:rPr lang="ru-RU" sz="2000" dirty="0" err="1" smtClean="0"/>
            <a:t>азаматтық</a:t>
          </a:r>
          <a:r>
            <a:rPr lang="ru-RU" sz="2000" dirty="0" smtClean="0"/>
            <a:t> </a:t>
          </a:r>
          <a:r>
            <a:rPr lang="ru-RU" sz="2000" dirty="0" err="1" smtClean="0"/>
            <a:t>секторлар</a:t>
          </a:r>
          <a:endParaRPr lang="ru-RU" sz="2000" dirty="0"/>
        </a:p>
      </dgm:t>
    </dgm:pt>
    <dgm:pt modelId="{B6DC9083-EB71-40B5-B1AE-06501BA91A2C}" type="parTrans" cxnId="{15ED88B0-72A4-446E-A73A-ADB3657E6EF5}">
      <dgm:prSet/>
      <dgm:spPr/>
      <dgm:t>
        <a:bodyPr/>
        <a:lstStyle/>
        <a:p>
          <a:endParaRPr lang="ru-RU"/>
        </a:p>
      </dgm:t>
    </dgm:pt>
    <dgm:pt modelId="{D44F774A-F816-4D70-8481-BEC9FF41ABB6}" type="sibTrans" cxnId="{15ED88B0-72A4-446E-A73A-ADB3657E6EF5}">
      <dgm:prSet/>
      <dgm:spPr/>
      <dgm:t>
        <a:bodyPr/>
        <a:lstStyle/>
        <a:p>
          <a:endParaRPr lang="ru-RU"/>
        </a:p>
      </dgm:t>
    </dgm:pt>
    <dgm:pt modelId="{218D7970-3EB2-4FBA-A0E5-5A14A7903A69}">
      <dgm:prSet custT="1"/>
      <dgm:spPr/>
      <dgm:t>
        <a:bodyPr/>
        <a:lstStyle/>
        <a:p>
          <a:r>
            <a:rPr lang="ru-RU" sz="2000" dirty="0" smtClean="0"/>
            <a:t>ҚР </a:t>
          </a:r>
          <a:r>
            <a:rPr lang="ru-RU" sz="2000" dirty="0" err="1" smtClean="0"/>
            <a:t>Президентінің</a:t>
          </a:r>
          <a:r>
            <a:rPr lang="ru-RU" sz="2000" dirty="0" smtClean="0"/>
            <a:t> </a:t>
          </a:r>
          <a:r>
            <a:rPr lang="ru-RU" sz="2000" dirty="0" err="1" smtClean="0"/>
            <a:t>жанындағы</a:t>
          </a:r>
          <a:r>
            <a:rPr lang="ru-RU" sz="2000" dirty="0" smtClean="0"/>
            <a:t> </a:t>
          </a:r>
          <a:r>
            <a:rPr lang="ru-RU" sz="2000" dirty="0" err="1" smtClean="0"/>
            <a:t>мемлекеттік</a:t>
          </a:r>
          <a:r>
            <a:rPr lang="ru-RU" sz="2000" dirty="0" smtClean="0"/>
            <a:t> </a:t>
          </a:r>
          <a:r>
            <a:rPr lang="ru-RU" sz="2000" dirty="0" err="1" smtClean="0"/>
            <a:t>басқару</a:t>
          </a:r>
          <a:r>
            <a:rPr lang="ru-RU" sz="2000" dirty="0" smtClean="0"/>
            <a:t> </a:t>
          </a:r>
          <a:r>
            <a:rPr lang="ru-RU" sz="2000" dirty="0" err="1" smtClean="0"/>
            <a:t>Академиясы</a:t>
          </a:r>
          <a:r>
            <a:rPr lang="ru-RU" sz="2000" dirty="0" smtClean="0"/>
            <a:t>, </a:t>
          </a:r>
          <a:r>
            <a:rPr lang="ru-RU" sz="2000" dirty="0" err="1" smtClean="0"/>
            <a:t>ірі</a:t>
          </a:r>
          <a:r>
            <a:rPr lang="ru-RU" sz="2000" dirty="0" smtClean="0"/>
            <a:t> ЖОО </a:t>
          </a:r>
          <a:r>
            <a:rPr lang="ru-RU" sz="2000" dirty="0" err="1" smtClean="0"/>
            <a:t>және</a:t>
          </a:r>
          <a:r>
            <a:rPr lang="ru-RU" sz="2000" dirty="0" smtClean="0"/>
            <a:t> </a:t>
          </a:r>
          <a:r>
            <a:rPr lang="ru-RU" sz="2000" dirty="0" err="1" smtClean="0"/>
            <a:t>еліміздің</a:t>
          </a:r>
          <a:r>
            <a:rPr lang="ru-RU" sz="2000" dirty="0" smtClean="0"/>
            <a:t> </a:t>
          </a:r>
          <a:r>
            <a:rPr lang="ru-RU" sz="2000" dirty="0" err="1" smtClean="0"/>
            <a:t>академиялық</a:t>
          </a:r>
          <a:r>
            <a:rPr lang="ru-RU" sz="2000" dirty="0" smtClean="0"/>
            <a:t> </a:t>
          </a:r>
          <a:r>
            <a:rPr lang="ru-RU" sz="2000" dirty="0" err="1" smtClean="0"/>
            <a:t>орталықтары</a:t>
          </a:r>
          <a:endParaRPr lang="ru-RU" sz="2000" dirty="0"/>
        </a:p>
      </dgm:t>
    </dgm:pt>
    <dgm:pt modelId="{9F31E34B-5FD6-4CBE-8BE9-11506BE51B25}" type="parTrans" cxnId="{58E24D7F-F60B-4559-B82E-1AA2E5A9C980}">
      <dgm:prSet/>
      <dgm:spPr/>
      <dgm:t>
        <a:bodyPr/>
        <a:lstStyle/>
        <a:p>
          <a:endParaRPr lang="ru-RU"/>
        </a:p>
      </dgm:t>
    </dgm:pt>
    <dgm:pt modelId="{5F543281-C2FA-42FE-8946-E09DF10653EF}" type="sibTrans" cxnId="{58E24D7F-F60B-4559-B82E-1AA2E5A9C980}">
      <dgm:prSet/>
      <dgm:spPr/>
      <dgm:t>
        <a:bodyPr/>
        <a:lstStyle/>
        <a:p>
          <a:endParaRPr lang="ru-RU"/>
        </a:p>
      </dgm:t>
    </dgm:pt>
    <dgm:pt modelId="{4765E42A-639E-4843-86A4-9DEAD3C58CB6}">
      <dgm:prSet custT="1"/>
      <dgm:spPr/>
      <dgm:t>
        <a:bodyPr/>
        <a:lstStyle/>
        <a:p>
          <a:r>
            <a:rPr lang="ru-RU" sz="2000" dirty="0" err="1" smtClean="0"/>
            <a:t>Мәдениет</a:t>
          </a:r>
          <a:r>
            <a:rPr lang="ru-RU" sz="2000" dirty="0" smtClean="0"/>
            <a:t> </a:t>
          </a:r>
          <a:r>
            <a:rPr lang="ru-RU" sz="2000" dirty="0" err="1" smtClean="0"/>
            <a:t>және</a:t>
          </a:r>
          <a:r>
            <a:rPr lang="ru-RU" sz="2000" dirty="0" smtClean="0"/>
            <a:t> спорт </a:t>
          </a:r>
          <a:r>
            <a:rPr lang="ru-RU" sz="2000" dirty="0" err="1" smtClean="0"/>
            <a:t>министрлігі</a:t>
          </a:r>
          <a:endParaRPr lang="ru-RU" sz="2000" dirty="0"/>
        </a:p>
      </dgm:t>
    </dgm:pt>
    <dgm:pt modelId="{59632EAC-1D5D-42EF-BD0A-99532E08814B}" type="parTrans" cxnId="{77741FB3-C9C0-4964-8459-CC5CBEE719C3}">
      <dgm:prSet/>
      <dgm:spPr/>
      <dgm:t>
        <a:bodyPr/>
        <a:lstStyle/>
        <a:p>
          <a:endParaRPr lang="ru-RU"/>
        </a:p>
      </dgm:t>
    </dgm:pt>
    <dgm:pt modelId="{8CF520E0-7047-49AF-9DF4-42D1A8730EFC}" type="sibTrans" cxnId="{77741FB3-C9C0-4964-8459-CC5CBEE719C3}">
      <dgm:prSet/>
      <dgm:spPr/>
      <dgm:t>
        <a:bodyPr/>
        <a:lstStyle/>
        <a:p>
          <a:endParaRPr lang="ru-RU"/>
        </a:p>
      </dgm:t>
    </dgm:pt>
    <dgm:pt modelId="{4ADE6CAB-741C-4EAB-B950-61A9EFC8FF81}">
      <dgm:prSet custT="1"/>
      <dgm:spPr/>
      <dgm:t>
        <a:bodyPr/>
        <a:lstStyle/>
        <a:p>
          <a:r>
            <a:rPr lang="ru-RU" sz="2000" dirty="0" err="1" smtClean="0"/>
            <a:t>Мемлекеттік</a:t>
          </a:r>
          <a:r>
            <a:rPr lang="ru-RU" sz="2000" dirty="0" smtClean="0"/>
            <a:t> </a:t>
          </a:r>
          <a:r>
            <a:rPr lang="ru-RU" sz="2000" dirty="0" err="1" smtClean="0"/>
            <a:t>қызмет</a:t>
          </a:r>
          <a:r>
            <a:rPr lang="ru-RU" sz="2000" dirty="0" smtClean="0"/>
            <a:t> </a:t>
          </a:r>
          <a:r>
            <a:rPr lang="ru-RU" sz="2000" dirty="0" err="1" smtClean="0"/>
            <a:t>істері</a:t>
          </a:r>
          <a:r>
            <a:rPr lang="ru-RU" sz="2000" dirty="0" smtClean="0"/>
            <a:t> </a:t>
          </a:r>
          <a:r>
            <a:rPr lang="ru-RU" sz="2000" dirty="0" err="1" smtClean="0"/>
            <a:t>және</a:t>
          </a:r>
          <a:r>
            <a:rPr lang="ru-RU" sz="2000" dirty="0" smtClean="0"/>
            <a:t> </a:t>
          </a:r>
          <a:r>
            <a:rPr lang="ru-RU" sz="2000" dirty="0" err="1" smtClean="0"/>
            <a:t>сыбайлас</a:t>
          </a:r>
          <a:r>
            <a:rPr lang="ru-RU" sz="2000" dirty="0" smtClean="0"/>
            <a:t> </a:t>
          </a:r>
          <a:r>
            <a:rPr lang="ru-RU" sz="2000" dirty="0" err="1" smtClean="0"/>
            <a:t>жемқорлыққа</a:t>
          </a:r>
          <a:r>
            <a:rPr lang="ru-RU" sz="2000" dirty="0" smtClean="0"/>
            <a:t> </a:t>
          </a:r>
          <a:r>
            <a:rPr lang="ru-RU" sz="2000" dirty="0" err="1" smtClean="0"/>
            <a:t>қарсы</a:t>
          </a:r>
          <a:r>
            <a:rPr lang="ru-RU" sz="2000" dirty="0" smtClean="0"/>
            <a:t> </a:t>
          </a:r>
          <a:r>
            <a:rPr lang="ru-RU" sz="2000" dirty="0" err="1" smtClean="0"/>
            <a:t>іс-қимыл</a:t>
          </a:r>
          <a:r>
            <a:rPr lang="ru-RU" sz="2000" dirty="0" smtClean="0"/>
            <a:t> </a:t>
          </a:r>
          <a:r>
            <a:rPr lang="ru-RU" sz="2000" dirty="0" err="1" smtClean="0"/>
            <a:t>агенттігі</a:t>
          </a:r>
          <a:endParaRPr lang="ru-RU" sz="2000" dirty="0"/>
        </a:p>
      </dgm:t>
    </dgm:pt>
    <dgm:pt modelId="{D9A7CDF3-54B2-4EDC-A370-26CFC88A37A5}" type="parTrans" cxnId="{DBA4B1C6-E01E-490B-9405-A32740F7D06D}">
      <dgm:prSet/>
      <dgm:spPr/>
      <dgm:t>
        <a:bodyPr/>
        <a:lstStyle/>
        <a:p>
          <a:endParaRPr lang="ru-RU"/>
        </a:p>
      </dgm:t>
    </dgm:pt>
    <dgm:pt modelId="{4C67B969-1100-4597-8D28-D333D97515D2}" type="sibTrans" cxnId="{DBA4B1C6-E01E-490B-9405-A32740F7D06D}">
      <dgm:prSet/>
      <dgm:spPr/>
      <dgm:t>
        <a:bodyPr/>
        <a:lstStyle/>
        <a:p>
          <a:endParaRPr lang="ru-RU"/>
        </a:p>
      </dgm:t>
    </dgm:pt>
    <dgm:pt modelId="{C7A30F41-E010-462C-BA16-1EC7CF7F64A6}" type="pres">
      <dgm:prSet presAssocID="{16B76AA7-3127-433B-BEE8-16ABF1EDC6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FD555BB-C150-4DFB-BA6D-E061847E5142}" type="pres">
      <dgm:prSet presAssocID="{16B76AA7-3127-433B-BEE8-16ABF1EDC690}" presName="Name1" presStyleCnt="0"/>
      <dgm:spPr/>
    </dgm:pt>
    <dgm:pt modelId="{815CFF3E-AF34-476B-9231-56DB63A361BE}" type="pres">
      <dgm:prSet presAssocID="{16B76AA7-3127-433B-BEE8-16ABF1EDC690}" presName="cycle" presStyleCnt="0"/>
      <dgm:spPr/>
    </dgm:pt>
    <dgm:pt modelId="{2A35DF49-CC8F-44B7-BBA3-CD1967CC0FEC}" type="pres">
      <dgm:prSet presAssocID="{16B76AA7-3127-433B-BEE8-16ABF1EDC690}" presName="srcNode" presStyleLbl="node1" presStyleIdx="0" presStyleCnt="5"/>
      <dgm:spPr/>
    </dgm:pt>
    <dgm:pt modelId="{D6F5482C-36C3-4768-AEBF-044A2A539874}" type="pres">
      <dgm:prSet presAssocID="{16B76AA7-3127-433B-BEE8-16ABF1EDC690}" presName="conn" presStyleLbl="parChTrans1D2" presStyleIdx="0" presStyleCnt="1"/>
      <dgm:spPr/>
      <dgm:t>
        <a:bodyPr/>
        <a:lstStyle/>
        <a:p>
          <a:endParaRPr lang="ru-RU"/>
        </a:p>
      </dgm:t>
    </dgm:pt>
    <dgm:pt modelId="{F8559F46-E314-4B9D-88B3-E1934F24862B}" type="pres">
      <dgm:prSet presAssocID="{16B76AA7-3127-433B-BEE8-16ABF1EDC690}" presName="extraNode" presStyleLbl="node1" presStyleIdx="0" presStyleCnt="5"/>
      <dgm:spPr/>
    </dgm:pt>
    <dgm:pt modelId="{3379E7B9-41CF-412B-BC63-48FE5C22128A}" type="pres">
      <dgm:prSet presAssocID="{16B76AA7-3127-433B-BEE8-16ABF1EDC690}" presName="dstNode" presStyleLbl="node1" presStyleIdx="0" presStyleCnt="5"/>
      <dgm:spPr/>
    </dgm:pt>
    <dgm:pt modelId="{5A46F63F-2A47-42F1-BB97-ABB8CEF966E8}" type="pres">
      <dgm:prSet presAssocID="{4ADE6CAB-741C-4EAB-B950-61A9EFC8FF81}" presName="text_1" presStyleLbl="node1" presStyleIdx="0" presStyleCnt="5" custScaleY="139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1D4FE-443C-49EB-BDAB-2BA748A4EC46}" type="pres">
      <dgm:prSet presAssocID="{4ADE6CAB-741C-4EAB-B950-61A9EFC8FF81}" presName="accent_1" presStyleCnt="0"/>
      <dgm:spPr/>
    </dgm:pt>
    <dgm:pt modelId="{4853B44B-A820-4DC0-BE11-5453137509AE}" type="pres">
      <dgm:prSet presAssocID="{4ADE6CAB-741C-4EAB-B950-61A9EFC8FF81}" presName="accentRepeatNode" presStyleLbl="solidFgAcc1" presStyleIdx="0" presStyleCnt="5"/>
      <dgm:spPr/>
    </dgm:pt>
    <dgm:pt modelId="{319398CB-D400-4923-83E8-F689DC589D25}" type="pres">
      <dgm:prSet presAssocID="{85F2CD4D-F530-4FC3-83C3-68F181D4BA28}" presName="text_2" presStyleLbl="node1" presStyleIdx="1" presStyleCnt="5" custScaleY="13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AEC70-C240-4E14-9D58-7C94E9ED3041}" type="pres">
      <dgm:prSet presAssocID="{85F2CD4D-F530-4FC3-83C3-68F181D4BA28}" presName="accent_2" presStyleCnt="0"/>
      <dgm:spPr/>
    </dgm:pt>
    <dgm:pt modelId="{3BF88C7C-3A74-4D30-8039-8A17A2F8C9FC}" type="pres">
      <dgm:prSet presAssocID="{85F2CD4D-F530-4FC3-83C3-68F181D4BA28}" presName="accentRepeatNode" presStyleLbl="solidFgAcc1" presStyleIdx="1" presStyleCnt="5"/>
      <dgm:spPr/>
    </dgm:pt>
    <dgm:pt modelId="{2A940799-BC27-474D-9C39-15CED929FAD1}" type="pres">
      <dgm:prSet presAssocID="{EF9EB4FD-5180-4698-877C-D8DC4999A2ED}" presName="text_3" presStyleLbl="node1" presStyleIdx="2" presStyleCnt="5" custScaleY="126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E758B-23B8-4C77-8A85-C6EA2616C0A9}" type="pres">
      <dgm:prSet presAssocID="{EF9EB4FD-5180-4698-877C-D8DC4999A2ED}" presName="accent_3" presStyleCnt="0"/>
      <dgm:spPr/>
    </dgm:pt>
    <dgm:pt modelId="{C6E703E1-D0CD-43A4-860A-CCBAC549908E}" type="pres">
      <dgm:prSet presAssocID="{EF9EB4FD-5180-4698-877C-D8DC4999A2ED}" presName="accentRepeatNode" presStyleLbl="solidFgAcc1" presStyleIdx="2" presStyleCnt="5"/>
      <dgm:spPr/>
    </dgm:pt>
    <dgm:pt modelId="{632E199A-1C8F-44BD-8899-1971685DEF92}" type="pres">
      <dgm:prSet presAssocID="{218D7970-3EB2-4FBA-A0E5-5A14A7903A69}" presName="text_4" presStyleLbl="node1" presStyleIdx="3" presStyleCnt="5" custScaleY="15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69188-4E36-41D4-A383-53B9DE777DFE}" type="pres">
      <dgm:prSet presAssocID="{218D7970-3EB2-4FBA-A0E5-5A14A7903A69}" presName="accent_4" presStyleCnt="0"/>
      <dgm:spPr/>
    </dgm:pt>
    <dgm:pt modelId="{D18A6D16-055E-45AE-89A4-EEBC74240D77}" type="pres">
      <dgm:prSet presAssocID="{218D7970-3EB2-4FBA-A0E5-5A14A7903A69}" presName="accentRepeatNode" presStyleLbl="solidFgAcc1" presStyleIdx="3" presStyleCnt="5"/>
      <dgm:spPr/>
    </dgm:pt>
    <dgm:pt modelId="{874978B5-B555-4C21-8D5F-E9234A6D2C34}" type="pres">
      <dgm:prSet presAssocID="{4765E42A-639E-4843-86A4-9DEAD3C58CB6}" presName="text_5" presStyleLbl="node1" presStyleIdx="4" presStyleCnt="5" custScaleY="137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3E892-9295-4677-9529-B36036EF242D}" type="pres">
      <dgm:prSet presAssocID="{4765E42A-639E-4843-86A4-9DEAD3C58CB6}" presName="accent_5" presStyleCnt="0"/>
      <dgm:spPr/>
    </dgm:pt>
    <dgm:pt modelId="{A57FE34A-5314-4FC8-983A-6170796CC51F}" type="pres">
      <dgm:prSet presAssocID="{4765E42A-639E-4843-86A4-9DEAD3C58CB6}" presName="accentRepeatNode" presStyleLbl="solidFgAcc1" presStyleIdx="4" presStyleCnt="5"/>
      <dgm:spPr/>
    </dgm:pt>
  </dgm:ptLst>
  <dgm:cxnLst>
    <dgm:cxn modelId="{DBA4B1C6-E01E-490B-9405-A32740F7D06D}" srcId="{16B76AA7-3127-433B-BEE8-16ABF1EDC690}" destId="{4ADE6CAB-741C-4EAB-B950-61A9EFC8FF81}" srcOrd="0" destOrd="0" parTransId="{D9A7CDF3-54B2-4EDC-A370-26CFC88A37A5}" sibTransId="{4C67B969-1100-4597-8D28-D333D97515D2}"/>
    <dgm:cxn modelId="{E99BEFF4-B054-4F7F-A31F-4855E61DEBE6}" type="presOf" srcId="{4C67B969-1100-4597-8D28-D333D97515D2}" destId="{D6F5482C-36C3-4768-AEBF-044A2A539874}" srcOrd="0" destOrd="0" presId="urn:microsoft.com/office/officeart/2008/layout/VerticalCurvedList"/>
    <dgm:cxn modelId="{58E24D7F-F60B-4559-B82E-1AA2E5A9C980}" srcId="{16B76AA7-3127-433B-BEE8-16ABF1EDC690}" destId="{218D7970-3EB2-4FBA-A0E5-5A14A7903A69}" srcOrd="3" destOrd="0" parTransId="{9F31E34B-5FD6-4CBE-8BE9-11506BE51B25}" sibTransId="{5F543281-C2FA-42FE-8946-E09DF10653EF}"/>
    <dgm:cxn modelId="{F096D8A0-1B1C-4AE4-9A58-F6E6545A9387}" type="presOf" srcId="{4ADE6CAB-741C-4EAB-B950-61A9EFC8FF81}" destId="{5A46F63F-2A47-42F1-BB97-ABB8CEF966E8}" srcOrd="0" destOrd="0" presId="urn:microsoft.com/office/officeart/2008/layout/VerticalCurvedList"/>
    <dgm:cxn modelId="{15ED88B0-72A4-446E-A73A-ADB3657E6EF5}" srcId="{16B76AA7-3127-433B-BEE8-16ABF1EDC690}" destId="{EF9EB4FD-5180-4698-877C-D8DC4999A2ED}" srcOrd="2" destOrd="0" parTransId="{B6DC9083-EB71-40B5-B1AE-06501BA91A2C}" sibTransId="{D44F774A-F816-4D70-8481-BEC9FF41ABB6}"/>
    <dgm:cxn modelId="{77741FB3-C9C0-4964-8459-CC5CBEE719C3}" srcId="{16B76AA7-3127-433B-BEE8-16ABF1EDC690}" destId="{4765E42A-639E-4843-86A4-9DEAD3C58CB6}" srcOrd="4" destOrd="0" parTransId="{59632EAC-1D5D-42EF-BD0A-99532E08814B}" sibTransId="{8CF520E0-7047-49AF-9DF4-42D1A8730EFC}"/>
    <dgm:cxn modelId="{6440159E-D1BB-49C8-ABC0-2F72C1FDE05F}" type="presOf" srcId="{85F2CD4D-F530-4FC3-83C3-68F181D4BA28}" destId="{319398CB-D400-4923-83E8-F689DC589D25}" srcOrd="0" destOrd="0" presId="urn:microsoft.com/office/officeart/2008/layout/VerticalCurvedList"/>
    <dgm:cxn modelId="{6BD91233-41FE-4472-B715-12CA6DF3CD2C}" type="presOf" srcId="{16B76AA7-3127-433B-BEE8-16ABF1EDC690}" destId="{C7A30F41-E010-462C-BA16-1EC7CF7F64A6}" srcOrd="0" destOrd="0" presId="urn:microsoft.com/office/officeart/2008/layout/VerticalCurvedList"/>
    <dgm:cxn modelId="{83A93232-F80E-4239-B8DB-50668FAEE8A2}" type="presOf" srcId="{218D7970-3EB2-4FBA-A0E5-5A14A7903A69}" destId="{632E199A-1C8F-44BD-8899-1971685DEF92}" srcOrd="0" destOrd="0" presId="urn:microsoft.com/office/officeart/2008/layout/VerticalCurvedList"/>
    <dgm:cxn modelId="{EF5018D8-A35A-4245-A42A-85DF663B7CF9}" srcId="{16B76AA7-3127-433B-BEE8-16ABF1EDC690}" destId="{85F2CD4D-F530-4FC3-83C3-68F181D4BA28}" srcOrd="1" destOrd="0" parTransId="{D7BAF2E9-EAD8-4432-BFE1-E1ABEEDC9AFB}" sibTransId="{FBB3D132-3EBB-4786-A765-3D3594A8B1CF}"/>
    <dgm:cxn modelId="{D3BE1C87-3AD8-4334-82D3-59F850412A15}" type="presOf" srcId="{EF9EB4FD-5180-4698-877C-D8DC4999A2ED}" destId="{2A940799-BC27-474D-9C39-15CED929FAD1}" srcOrd="0" destOrd="0" presId="urn:microsoft.com/office/officeart/2008/layout/VerticalCurvedList"/>
    <dgm:cxn modelId="{6C02B5DA-5780-4410-9122-A81D57CCCAA8}" type="presOf" srcId="{4765E42A-639E-4843-86A4-9DEAD3C58CB6}" destId="{874978B5-B555-4C21-8D5F-E9234A6D2C34}" srcOrd="0" destOrd="0" presId="urn:microsoft.com/office/officeart/2008/layout/VerticalCurvedList"/>
    <dgm:cxn modelId="{51CC5D5A-060B-4638-9B1D-FE51AD45AAC8}" type="presParOf" srcId="{C7A30F41-E010-462C-BA16-1EC7CF7F64A6}" destId="{2FD555BB-C150-4DFB-BA6D-E061847E5142}" srcOrd="0" destOrd="0" presId="urn:microsoft.com/office/officeart/2008/layout/VerticalCurvedList"/>
    <dgm:cxn modelId="{551A98F3-5B50-471E-99F1-0D13C154FDF7}" type="presParOf" srcId="{2FD555BB-C150-4DFB-BA6D-E061847E5142}" destId="{815CFF3E-AF34-476B-9231-56DB63A361BE}" srcOrd="0" destOrd="0" presId="urn:microsoft.com/office/officeart/2008/layout/VerticalCurvedList"/>
    <dgm:cxn modelId="{97E39636-8557-44B7-A060-83C1CD306917}" type="presParOf" srcId="{815CFF3E-AF34-476B-9231-56DB63A361BE}" destId="{2A35DF49-CC8F-44B7-BBA3-CD1967CC0FEC}" srcOrd="0" destOrd="0" presId="urn:microsoft.com/office/officeart/2008/layout/VerticalCurvedList"/>
    <dgm:cxn modelId="{F4DD9633-A20D-4DB0-B3A3-F2406DBE64D9}" type="presParOf" srcId="{815CFF3E-AF34-476B-9231-56DB63A361BE}" destId="{D6F5482C-36C3-4768-AEBF-044A2A539874}" srcOrd="1" destOrd="0" presId="urn:microsoft.com/office/officeart/2008/layout/VerticalCurvedList"/>
    <dgm:cxn modelId="{63E815F3-EBE6-4C11-86FF-07296E4A6AC9}" type="presParOf" srcId="{815CFF3E-AF34-476B-9231-56DB63A361BE}" destId="{F8559F46-E314-4B9D-88B3-E1934F24862B}" srcOrd="2" destOrd="0" presId="urn:microsoft.com/office/officeart/2008/layout/VerticalCurvedList"/>
    <dgm:cxn modelId="{EAF89ABF-9402-4AFB-AD31-D46D994556CB}" type="presParOf" srcId="{815CFF3E-AF34-476B-9231-56DB63A361BE}" destId="{3379E7B9-41CF-412B-BC63-48FE5C22128A}" srcOrd="3" destOrd="0" presId="urn:microsoft.com/office/officeart/2008/layout/VerticalCurvedList"/>
    <dgm:cxn modelId="{464CAA5D-903D-404D-BDA7-6E66742C3DE6}" type="presParOf" srcId="{2FD555BB-C150-4DFB-BA6D-E061847E5142}" destId="{5A46F63F-2A47-42F1-BB97-ABB8CEF966E8}" srcOrd="1" destOrd="0" presId="urn:microsoft.com/office/officeart/2008/layout/VerticalCurvedList"/>
    <dgm:cxn modelId="{A4FDF11D-9131-4900-8853-75205FDB3FDA}" type="presParOf" srcId="{2FD555BB-C150-4DFB-BA6D-E061847E5142}" destId="{FB11D4FE-443C-49EB-BDAB-2BA748A4EC46}" srcOrd="2" destOrd="0" presId="urn:microsoft.com/office/officeart/2008/layout/VerticalCurvedList"/>
    <dgm:cxn modelId="{D771DB17-194C-4147-8E19-E1CB00FB8EB1}" type="presParOf" srcId="{FB11D4FE-443C-49EB-BDAB-2BA748A4EC46}" destId="{4853B44B-A820-4DC0-BE11-5453137509AE}" srcOrd="0" destOrd="0" presId="urn:microsoft.com/office/officeart/2008/layout/VerticalCurvedList"/>
    <dgm:cxn modelId="{C2E7969D-A33E-4D3A-B9F4-A099C6B825D1}" type="presParOf" srcId="{2FD555BB-C150-4DFB-BA6D-E061847E5142}" destId="{319398CB-D400-4923-83E8-F689DC589D25}" srcOrd="3" destOrd="0" presId="urn:microsoft.com/office/officeart/2008/layout/VerticalCurvedList"/>
    <dgm:cxn modelId="{04647373-BBF8-4A12-BE9A-3257BFC95CEC}" type="presParOf" srcId="{2FD555BB-C150-4DFB-BA6D-E061847E5142}" destId="{0ACAEC70-C240-4E14-9D58-7C94E9ED3041}" srcOrd="4" destOrd="0" presId="urn:microsoft.com/office/officeart/2008/layout/VerticalCurvedList"/>
    <dgm:cxn modelId="{B39F8384-E8C5-4941-AD6A-8CFF91A772F6}" type="presParOf" srcId="{0ACAEC70-C240-4E14-9D58-7C94E9ED3041}" destId="{3BF88C7C-3A74-4D30-8039-8A17A2F8C9FC}" srcOrd="0" destOrd="0" presId="urn:microsoft.com/office/officeart/2008/layout/VerticalCurvedList"/>
    <dgm:cxn modelId="{E64A140E-9C61-4170-AA02-05764BA1C7C3}" type="presParOf" srcId="{2FD555BB-C150-4DFB-BA6D-E061847E5142}" destId="{2A940799-BC27-474D-9C39-15CED929FAD1}" srcOrd="5" destOrd="0" presId="urn:microsoft.com/office/officeart/2008/layout/VerticalCurvedList"/>
    <dgm:cxn modelId="{40D27703-4319-467C-BCB6-A381DCD80E45}" type="presParOf" srcId="{2FD555BB-C150-4DFB-BA6D-E061847E5142}" destId="{EBEE758B-23B8-4C77-8A85-C6EA2616C0A9}" srcOrd="6" destOrd="0" presId="urn:microsoft.com/office/officeart/2008/layout/VerticalCurvedList"/>
    <dgm:cxn modelId="{EEC0519C-6B1A-4894-91A9-800F9DE03706}" type="presParOf" srcId="{EBEE758B-23B8-4C77-8A85-C6EA2616C0A9}" destId="{C6E703E1-D0CD-43A4-860A-CCBAC549908E}" srcOrd="0" destOrd="0" presId="urn:microsoft.com/office/officeart/2008/layout/VerticalCurvedList"/>
    <dgm:cxn modelId="{003B4D84-F5F5-45A4-A38A-26FDC3F55B6A}" type="presParOf" srcId="{2FD555BB-C150-4DFB-BA6D-E061847E5142}" destId="{632E199A-1C8F-44BD-8899-1971685DEF92}" srcOrd="7" destOrd="0" presId="urn:microsoft.com/office/officeart/2008/layout/VerticalCurvedList"/>
    <dgm:cxn modelId="{AFEFC3CE-8F9E-4355-B75C-F4352FF97AA3}" type="presParOf" srcId="{2FD555BB-C150-4DFB-BA6D-E061847E5142}" destId="{43C69188-4E36-41D4-A383-53B9DE777DFE}" srcOrd="8" destOrd="0" presId="urn:microsoft.com/office/officeart/2008/layout/VerticalCurvedList"/>
    <dgm:cxn modelId="{4695E022-926E-4947-9A49-1CB9BF8020AD}" type="presParOf" srcId="{43C69188-4E36-41D4-A383-53B9DE777DFE}" destId="{D18A6D16-055E-45AE-89A4-EEBC74240D77}" srcOrd="0" destOrd="0" presId="urn:microsoft.com/office/officeart/2008/layout/VerticalCurvedList"/>
    <dgm:cxn modelId="{79D2B2DB-5696-44B5-AF72-6F0DB20ECCF9}" type="presParOf" srcId="{2FD555BB-C150-4DFB-BA6D-E061847E5142}" destId="{874978B5-B555-4C21-8D5F-E9234A6D2C34}" srcOrd="9" destOrd="0" presId="urn:microsoft.com/office/officeart/2008/layout/VerticalCurvedList"/>
    <dgm:cxn modelId="{F288ABC2-A079-4E34-9E78-C88858537B7C}" type="presParOf" srcId="{2FD555BB-C150-4DFB-BA6D-E061847E5142}" destId="{4443E892-9295-4677-9529-B36036EF242D}" srcOrd="10" destOrd="0" presId="urn:microsoft.com/office/officeart/2008/layout/VerticalCurvedList"/>
    <dgm:cxn modelId="{E3DB100F-1468-405C-B7AC-68B496380205}" type="presParOf" srcId="{4443E892-9295-4677-9529-B36036EF242D}" destId="{A57FE34A-5314-4FC8-983A-6170796CC5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5D8DE7-AA0A-4855-95D4-6F1947C472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E94F9-0F54-4F06-BCFD-08BE0C6FA990}">
      <dgm:prSet phldrT="[Текст]"/>
      <dgm:spPr/>
      <dgm:t>
        <a:bodyPr/>
        <a:lstStyle/>
        <a:p>
          <a:r>
            <a:rPr lang="ru-RU" dirty="0" smtClean="0"/>
            <a:t>«Б» </a:t>
          </a:r>
          <a:r>
            <a:rPr lang="ru-RU" dirty="0" err="1" smtClean="0"/>
            <a:t>корпусының</a:t>
          </a:r>
          <a:r>
            <a:rPr lang="ru-RU" dirty="0" smtClean="0"/>
            <a:t> </a:t>
          </a:r>
          <a:r>
            <a:rPr lang="ru-RU" dirty="0" err="1" smtClean="0"/>
            <a:t>мемлекеттік</a:t>
          </a:r>
          <a:r>
            <a:rPr lang="ru-RU" dirty="0" smtClean="0"/>
            <a:t> </a:t>
          </a:r>
          <a:r>
            <a:rPr lang="ru-RU" dirty="0" err="1" smtClean="0"/>
            <a:t>әкімшілік</a:t>
          </a:r>
          <a:r>
            <a:rPr lang="ru-RU" dirty="0" smtClean="0"/>
            <a:t>  </a:t>
          </a:r>
          <a:r>
            <a:rPr lang="ru-RU" dirty="0" err="1" smtClean="0"/>
            <a:t>қызметіне</a:t>
          </a:r>
          <a:r>
            <a:rPr lang="ru-RU" dirty="0" smtClean="0"/>
            <a:t> </a:t>
          </a:r>
          <a:r>
            <a:rPr lang="ru-RU" dirty="0" err="1" smtClean="0"/>
            <a:t>алғаш</a:t>
          </a:r>
          <a:r>
            <a:rPr lang="ru-RU" dirty="0" smtClean="0"/>
            <a:t> </a:t>
          </a:r>
          <a:r>
            <a:rPr lang="ru-RU" dirty="0" err="1" smtClean="0"/>
            <a:t>тағайындалған</a:t>
          </a:r>
          <a:r>
            <a:rPr lang="ru-RU" dirty="0" smtClean="0"/>
            <a:t> </a:t>
          </a:r>
          <a:r>
            <a:rPr lang="ru-RU" dirty="0" err="1" smtClean="0"/>
            <a:t>мемлекеттік</a:t>
          </a:r>
          <a:r>
            <a:rPr lang="ru-RU" dirty="0" smtClean="0"/>
            <a:t> </a:t>
          </a:r>
          <a:r>
            <a:rPr lang="ru-RU" dirty="0" err="1" smtClean="0"/>
            <a:t>қызметшілер</a:t>
          </a:r>
          <a:r>
            <a:rPr lang="ru-RU" dirty="0" smtClean="0"/>
            <a:t> </a:t>
          </a:r>
        </a:p>
      </dgm:t>
    </dgm:pt>
    <dgm:pt modelId="{A85F768F-C2B8-451D-A761-3379D83E395E}" type="parTrans" cxnId="{394A873B-4797-473B-BBFC-E130DE3320B1}">
      <dgm:prSet/>
      <dgm:spPr/>
      <dgm:t>
        <a:bodyPr/>
        <a:lstStyle/>
        <a:p>
          <a:endParaRPr lang="ru-RU"/>
        </a:p>
      </dgm:t>
    </dgm:pt>
    <dgm:pt modelId="{F821CFC7-3261-4877-9D29-63EAD3938243}" type="sibTrans" cxnId="{394A873B-4797-473B-BBFC-E130DE3320B1}">
      <dgm:prSet/>
      <dgm:spPr/>
      <dgm:t>
        <a:bodyPr/>
        <a:lstStyle/>
        <a:p>
          <a:endParaRPr lang="ru-RU"/>
        </a:p>
      </dgm:t>
    </dgm:pt>
    <dgm:pt modelId="{101675CB-818B-4525-9D79-F7E2E845CD5C}">
      <dgm:prSet phldrT="[Текст]"/>
      <dgm:spPr/>
      <dgm:t>
        <a:bodyPr/>
        <a:lstStyle/>
        <a:p>
          <a:r>
            <a:rPr lang="ru-RU" dirty="0" smtClean="0"/>
            <a:t>«Б» </a:t>
          </a:r>
          <a:r>
            <a:rPr lang="ru-RU" dirty="0" err="1" smtClean="0"/>
            <a:t>корпусының</a:t>
          </a:r>
          <a:r>
            <a:rPr lang="ru-RU" dirty="0" smtClean="0"/>
            <a:t> </a:t>
          </a:r>
          <a:r>
            <a:rPr lang="ru-RU" dirty="0" err="1" smtClean="0"/>
            <a:t>мемлекеттік</a:t>
          </a:r>
          <a:r>
            <a:rPr lang="ru-RU" dirty="0" smtClean="0"/>
            <a:t> </a:t>
          </a:r>
          <a:r>
            <a:rPr lang="ru-RU" dirty="0" err="1" smtClean="0"/>
            <a:t>әкімшілік</a:t>
          </a:r>
          <a:r>
            <a:rPr lang="ru-RU" dirty="0" smtClean="0"/>
            <a:t> </a:t>
          </a:r>
          <a:r>
            <a:rPr lang="ru-RU" dirty="0" err="1" smtClean="0"/>
            <a:t>қызметінің</a:t>
          </a:r>
          <a:r>
            <a:rPr lang="ru-RU" dirty="0" smtClean="0"/>
            <a:t> </a:t>
          </a:r>
          <a:r>
            <a:rPr lang="ru-RU" dirty="0" err="1" smtClean="0"/>
            <a:t>басшы</a:t>
          </a:r>
          <a:r>
            <a:rPr lang="ru-RU" dirty="0" smtClean="0"/>
            <a:t> </a:t>
          </a:r>
          <a:r>
            <a:rPr lang="ru-RU" dirty="0" err="1" smtClean="0"/>
            <a:t>лауазымына</a:t>
          </a:r>
          <a:r>
            <a:rPr lang="ru-RU" dirty="0" smtClean="0"/>
            <a:t> </a:t>
          </a:r>
          <a:r>
            <a:rPr lang="ru-RU" dirty="0" err="1" smtClean="0"/>
            <a:t>алғаш</a:t>
          </a:r>
          <a:r>
            <a:rPr lang="ru-RU" dirty="0" smtClean="0"/>
            <a:t> </a:t>
          </a:r>
          <a:r>
            <a:rPr lang="ru-RU" dirty="0" err="1" smtClean="0"/>
            <a:t>тағайындалған</a:t>
          </a:r>
          <a:r>
            <a:rPr lang="ru-RU" dirty="0" smtClean="0"/>
            <a:t> </a:t>
          </a:r>
          <a:r>
            <a:rPr lang="ru-RU" dirty="0" err="1" smtClean="0"/>
            <a:t>мемлекеттік</a:t>
          </a:r>
          <a:r>
            <a:rPr lang="ru-RU" dirty="0" smtClean="0"/>
            <a:t> </a:t>
          </a:r>
          <a:r>
            <a:rPr lang="ru-RU" dirty="0" err="1" smtClean="0"/>
            <a:t>қызметшілер</a:t>
          </a:r>
          <a:endParaRPr lang="ru-RU" dirty="0"/>
        </a:p>
      </dgm:t>
    </dgm:pt>
    <dgm:pt modelId="{FF125DAC-94ED-49D8-8766-D87FDE0F5D23}" type="parTrans" cxnId="{7963D63B-F793-4A2C-AA76-79D373B28E84}">
      <dgm:prSet/>
      <dgm:spPr/>
      <dgm:t>
        <a:bodyPr/>
        <a:lstStyle/>
        <a:p>
          <a:endParaRPr lang="ru-RU"/>
        </a:p>
      </dgm:t>
    </dgm:pt>
    <dgm:pt modelId="{3D996250-F5B2-480B-93F0-06529E29C4EE}" type="sibTrans" cxnId="{7963D63B-F793-4A2C-AA76-79D373B28E84}">
      <dgm:prSet/>
      <dgm:spPr/>
      <dgm:t>
        <a:bodyPr/>
        <a:lstStyle/>
        <a:p>
          <a:endParaRPr lang="ru-RU"/>
        </a:p>
      </dgm:t>
    </dgm:pt>
    <dgm:pt modelId="{B2C51C1A-FB36-40BE-AC80-C24E3361EFC5}">
      <dgm:prSet phldrT="[Текст]"/>
      <dgm:spPr/>
      <dgm:t>
        <a:bodyPr/>
        <a:lstStyle/>
        <a:p>
          <a:r>
            <a:rPr lang="ru-RU" dirty="0" smtClean="0"/>
            <a:t>«А» </a:t>
          </a:r>
          <a:r>
            <a:rPr lang="ru-RU" dirty="0" err="1" smtClean="0"/>
            <a:t>корпусының</a:t>
          </a:r>
          <a:r>
            <a:rPr lang="ru-RU" dirty="0" smtClean="0"/>
            <a:t> </a:t>
          </a:r>
          <a:r>
            <a:rPr lang="ru-RU" dirty="0" err="1" smtClean="0"/>
            <a:t>мемлекеттік</a:t>
          </a:r>
          <a:r>
            <a:rPr lang="ru-RU" smtClean="0"/>
            <a:t> әкімшілік</a:t>
          </a:r>
          <a:r>
            <a:rPr lang="ru-RU" dirty="0" smtClean="0"/>
            <a:t> </a:t>
          </a:r>
          <a:r>
            <a:rPr lang="ru-RU" dirty="0" err="1" smtClean="0"/>
            <a:t>қызметіне</a:t>
          </a:r>
          <a:r>
            <a:rPr lang="ru-RU" dirty="0" smtClean="0"/>
            <a:t> </a:t>
          </a:r>
          <a:r>
            <a:rPr lang="ru-RU" dirty="0" err="1" smtClean="0"/>
            <a:t>алғаш</a:t>
          </a:r>
          <a:r>
            <a:rPr lang="ru-RU" dirty="0" smtClean="0"/>
            <a:t> </a:t>
          </a:r>
          <a:r>
            <a:rPr lang="ru-RU" dirty="0" err="1" smtClean="0"/>
            <a:t>тағайындалған</a:t>
          </a:r>
          <a:r>
            <a:rPr lang="ru-RU" dirty="0" smtClean="0"/>
            <a:t> </a:t>
          </a:r>
          <a:r>
            <a:rPr lang="ru-RU" dirty="0" err="1" smtClean="0"/>
            <a:t>мемлекеттік</a:t>
          </a:r>
          <a:r>
            <a:rPr lang="ru-RU" dirty="0" smtClean="0"/>
            <a:t> </a:t>
          </a:r>
          <a:r>
            <a:rPr lang="ru-RU" dirty="0" err="1" smtClean="0"/>
            <a:t>қызметшілер</a:t>
          </a:r>
          <a:endParaRPr lang="ru-RU" dirty="0"/>
        </a:p>
      </dgm:t>
    </dgm:pt>
    <dgm:pt modelId="{E0429F6D-81DC-42EA-87CB-E4556BDB26C2}" type="parTrans" cxnId="{A2E26692-B970-42D0-AB77-2C5518A07998}">
      <dgm:prSet/>
      <dgm:spPr/>
      <dgm:t>
        <a:bodyPr/>
        <a:lstStyle/>
        <a:p>
          <a:endParaRPr lang="ru-RU"/>
        </a:p>
      </dgm:t>
    </dgm:pt>
    <dgm:pt modelId="{A24E5B3A-0482-4403-8EC7-828853FED373}" type="sibTrans" cxnId="{A2E26692-B970-42D0-AB77-2C5518A07998}">
      <dgm:prSet/>
      <dgm:spPr/>
      <dgm:t>
        <a:bodyPr/>
        <a:lstStyle/>
        <a:p>
          <a:endParaRPr lang="ru-RU"/>
        </a:p>
      </dgm:t>
    </dgm:pt>
    <dgm:pt modelId="{F06352CF-53FE-4ACF-8825-9AB9F7B40B05}" type="pres">
      <dgm:prSet presAssocID="{B45D8DE7-AA0A-4855-95D4-6F1947C472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883C61-8C96-429D-B7BE-2752A64A1941}" type="pres">
      <dgm:prSet presAssocID="{B45D8DE7-AA0A-4855-95D4-6F1947C472D4}" presName="Name1" presStyleCnt="0"/>
      <dgm:spPr/>
    </dgm:pt>
    <dgm:pt modelId="{060C8DAC-6581-4F5C-8B41-7FD14B4305B6}" type="pres">
      <dgm:prSet presAssocID="{B45D8DE7-AA0A-4855-95D4-6F1947C472D4}" presName="cycle" presStyleCnt="0"/>
      <dgm:spPr/>
    </dgm:pt>
    <dgm:pt modelId="{71A814D8-5BFE-48AC-8998-C6A39E3F5B3E}" type="pres">
      <dgm:prSet presAssocID="{B45D8DE7-AA0A-4855-95D4-6F1947C472D4}" presName="srcNode" presStyleLbl="node1" presStyleIdx="0" presStyleCnt="3"/>
      <dgm:spPr/>
    </dgm:pt>
    <dgm:pt modelId="{4DFB7838-5643-4A16-A986-15E80616BF82}" type="pres">
      <dgm:prSet presAssocID="{B45D8DE7-AA0A-4855-95D4-6F1947C472D4}" presName="conn" presStyleLbl="parChTrans1D2" presStyleIdx="0" presStyleCnt="1"/>
      <dgm:spPr/>
      <dgm:t>
        <a:bodyPr/>
        <a:lstStyle/>
        <a:p>
          <a:endParaRPr lang="ru-RU"/>
        </a:p>
      </dgm:t>
    </dgm:pt>
    <dgm:pt modelId="{84A7C246-6CC0-44F2-B69A-4C1AF9831463}" type="pres">
      <dgm:prSet presAssocID="{B45D8DE7-AA0A-4855-95D4-6F1947C472D4}" presName="extraNode" presStyleLbl="node1" presStyleIdx="0" presStyleCnt="3"/>
      <dgm:spPr/>
    </dgm:pt>
    <dgm:pt modelId="{4CD2754B-73D1-405B-B7AF-C1A1A613B18E}" type="pres">
      <dgm:prSet presAssocID="{B45D8DE7-AA0A-4855-95D4-6F1947C472D4}" presName="dstNode" presStyleLbl="node1" presStyleIdx="0" presStyleCnt="3"/>
      <dgm:spPr/>
    </dgm:pt>
    <dgm:pt modelId="{BA811170-3D33-47A6-A7EB-5ECC9837A76D}" type="pres">
      <dgm:prSet presAssocID="{D02E94F9-0F54-4F06-BCFD-08BE0C6FA99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B16E3-103C-4D0E-84F9-FF2FA394B9D9}" type="pres">
      <dgm:prSet presAssocID="{D02E94F9-0F54-4F06-BCFD-08BE0C6FA990}" presName="accent_1" presStyleCnt="0"/>
      <dgm:spPr/>
    </dgm:pt>
    <dgm:pt modelId="{9654B5F7-86D3-4C80-8E45-F320617CD8B7}" type="pres">
      <dgm:prSet presAssocID="{D02E94F9-0F54-4F06-BCFD-08BE0C6FA990}" presName="accentRepeatNode" presStyleLbl="solidFgAcc1" presStyleIdx="0" presStyleCnt="3"/>
      <dgm:spPr/>
    </dgm:pt>
    <dgm:pt modelId="{87DABAA0-4A6D-41C2-A9B3-D7403FABD12F}" type="pres">
      <dgm:prSet presAssocID="{101675CB-818B-4525-9D79-F7E2E845CD5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51529-A1CE-46BD-99CA-7C2CE105C61C}" type="pres">
      <dgm:prSet presAssocID="{101675CB-818B-4525-9D79-F7E2E845CD5C}" presName="accent_2" presStyleCnt="0"/>
      <dgm:spPr/>
    </dgm:pt>
    <dgm:pt modelId="{F1D7D156-87B6-4879-A3F4-6C9D79348C4C}" type="pres">
      <dgm:prSet presAssocID="{101675CB-818B-4525-9D79-F7E2E845CD5C}" presName="accentRepeatNode" presStyleLbl="solidFgAcc1" presStyleIdx="1" presStyleCnt="3"/>
      <dgm:spPr/>
    </dgm:pt>
    <dgm:pt modelId="{FA3AE831-FC31-4700-A0E1-099E17196161}" type="pres">
      <dgm:prSet presAssocID="{B2C51C1A-FB36-40BE-AC80-C24E3361EFC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6C544-B52F-4EB6-8AF3-ECBA0142CE01}" type="pres">
      <dgm:prSet presAssocID="{B2C51C1A-FB36-40BE-AC80-C24E3361EFC5}" presName="accent_3" presStyleCnt="0"/>
      <dgm:spPr/>
    </dgm:pt>
    <dgm:pt modelId="{781CF721-C2DC-4B92-8DA9-F086C2A2DE36}" type="pres">
      <dgm:prSet presAssocID="{B2C51C1A-FB36-40BE-AC80-C24E3361EFC5}" presName="accentRepeatNode" presStyleLbl="solidFgAcc1" presStyleIdx="2" presStyleCnt="3"/>
      <dgm:spPr/>
    </dgm:pt>
  </dgm:ptLst>
  <dgm:cxnLst>
    <dgm:cxn modelId="{FDD1D2C0-7109-4997-8BFE-DA25474861FE}" type="presOf" srcId="{B2C51C1A-FB36-40BE-AC80-C24E3361EFC5}" destId="{FA3AE831-FC31-4700-A0E1-099E17196161}" srcOrd="0" destOrd="0" presId="urn:microsoft.com/office/officeart/2008/layout/VerticalCurvedList"/>
    <dgm:cxn modelId="{7963D63B-F793-4A2C-AA76-79D373B28E84}" srcId="{B45D8DE7-AA0A-4855-95D4-6F1947C472D4}" destId="{101675CB-818B-4525-9D79-F7E2E845CD5C}" srcOrd="1" destOrd="0" parTransId="{FF125DAC-94ED-49D8-8766-D87FDE0F5D23}" sibTransId="{3D996250-F5B2-480B-93F0-06529E29C4EE}"/>
    <dgm:cxn modelId="{A466CAEF-11AC-46FB-9F1D-60A4AE25DEF7}" type="presOf" srcId="{101675CB-818B-4525-9D79-F7E2E845CD5C}" destId="{87DABAA0-4A6D-41C2-A9B3-D7403FABD12F}" srcOrd="0" destOrd="0" presId="urn:microsoft.com/office/officeart/2008/layout/VerticalCurvedList"/>
    <dgm:cxn modelId="{F3CEBB84-7C22-4E49-896C-4D542A64BF06}" type="presOf" srcId="{F821CFC7-3261-4877-9D29-63EAD3938243}" destId="{4DFB7838-5643-4A16-A986-15E80616BF82}" srcOrd="0" destOrd="0" presId="urn:microsoft.com/office/officeart/2008/layout/VerticalCurvedList"/>
    <dgm:cxn modelId="{394A873B-4797-473B-BBFC-E130DE3320B1}" srcId="{B45D8DE7-AA0A-4855-95D4-6F1947C472D4}" destId="{D02E94F9-0F54-4F06-BCFD-08BE0C6FA990}" srcOrd="0" destOrd="0" parTransId="{A85F768F-C2B8-451D-A761-3379D83E395E}" sibTransId="{F821CFC7-3261-4877-9D29-63EAD3938243}"/>
    <dgm:cxn modelId="{A2E26692-B970-42D0-AB77-2C5518A07998}" srcId="{B45D8DE7-AA0A-4855-95D4-6F1947C472D4}" destId="{B2C51C1A-FB36-40BE-AC80-C24E3361EFC5}" srcOrd="2" destOrd="0" parTransId="{E0429F6D-81DC-42EA-87CB-E4556BDB26C2}" sibTransId="{A24E5B3A-0482-4403-8EC7-828853FED373}"/>
    <dgm:cxn modelId="{65269962-F076-4A1B-B154-BC427F86E169}" type="presOf" srcId="{B45D8DE7-AA0A-4855-95D4-6F1947C472D4}" destId="{F06352CF-53FE-4ACF-8825-9AB9F7B40B05}" srcOrd="0" destOrd="0" presId="urn:microsoft.com/office/officeart/2008/layout/VerticalCurvedList"/>
    <dgm:cxn modelId="{F7860C80-86EF-48FA-A88A-21DAD21340EE}" type="presOf" srcId="{D02E94F9-0F54-4F06-BCFD-08BE0C6FA990}" destId="{BA811170-3D33-47A6-A7EB-5ECC9837A76D}" srcOrd="0" destOrd="0" presId="urn:microsoft.com/office/officeart/2008/layout/VerticalCurvedList"/>
    <dgm:cxn modelId="{0FCD5E90-B2BA-4309-85FF-8304AB9336A6}" type="presParOf" srcId="{F06352CF-53FE-4ACF-8825-9AB9F7B40B05}" destId="{84883C61-8C96-429D-B7BE-2752A64A1941}" srcOrd="0" destOrd="0" presId="urn:microsoft.com/office/officeart/2008/layout/VerticalCurvedList"/>
    <dgm:cxn modelId="{B18D11AD-80C9-4ED6-8550-16684C6B8FDE}" type="presParOf" srcId="{84883C61-8C96-429D-B7BE-2752A64A1941}" destId="{060C8DAC-6581-4F5C-8B41-7FD14B4305B6}" srcOrd="0" destOrd="0" presId="urn:microsoft.com/office/officeart/2008/layout/VerticalCurvedList"/>
    <dgm:cxn modelId="{700B1E01-892F-4060-93C3-D4AB095586C8}" type="presParOf" srcId="{060C8DAC-6581-4F5C-8B41-7FD14B4305B6}" destId="{71A814D8-5BFE-48AC-8998-C6A39E3F5B3E}" srcOrd="0" destOrd="0" presId="urn:microsoft.com/office/officeart/2008/layout/VerticalCurvedList"/>
    <dgm:cxn modelId="{BC1EA7C0-55B5-45BB-85BC-AD3B0310E1E2}" type="presParOf" srcId="{060C8DAC-6581-4F5C-8B41-7FD14B4305B6}" destId="{4DFB7838-5643-4A16-A986-15E80616BF82}" srcOrd="1" destOrd="0" presId="urn:microsoft.com/office/officeart/2008/layout/VerticalCurvedList"/>
    <dgm:cxn modelId="{6082EEE2-BAF1-4DF4-B999-6206CAD990B4}" type="presParOf" srcId="{060C8DAC-6581-4F5C-8B41-7FD14B4305B6}" destId="{84A7C246-6CC0-44F2-B69A-4C1AF9831463}" srcOrd="2" destOrd="0" presId="urn:microsoft.com/office/officeart/2008/layout/VerticalCurvedList"/>
    <dgm:cxn modelId="{BCFCB826-D351-4DEC-8467-7D082A50C8C0}" type="presParOf" srcId="{060C8DAC-6581-4F5C-8B41-7FD14B4305B6}" destId="{4CD2754B-73D1-405B-B7AF-C1A1A613B18E}" srcOrd="3" destOrd="0" presId="urn:microsoft.com/office/officeart/2008/layout/VerticalCurvedList"/>
    <dgm:cxn modelId="{9070B6B3-4C99-4718-A4D7-AC0CE7BFC52C}" type="presParOf" srcId="{84883C61-8C96-429D-B7BE-2752A64A1941}" destId="{BA811170-3D33-47A6-A7EB-5ECC9837A76D}" srcOrd="1" destOrd="0" presId="urn:microsoft.com/office/officeart/2008/layout/VerticalCurvedList"/>
    <dgm:cxn modelId="{79B16C02-7077-4445-A6B2-80B1B8BE586E}" type="presParOf" srcId="{84883C61-8C96-429D-B7BE-2752A64A1941}" destId="{984B16E3-103C-4D0E-84F9-FF2FA394B9D9}" srcOrd="2" destOrd="0" presId="urn:microsoft.com/office/officeart/2008/layout/VerticalCurvedList"/>
    <dgm:cxn modelId="{8681341A-55BC-48AC-9D37-DA1F4EE6056A}" type="presParOf" srcId="{984B16E3-103C-4D0E-84F9-FF2FA394B9D9}" destId="{9654B5F7-86D3-4C80-8E45-F320617CD8B7}" srcOrd="0" destOrd="0" presId="urn:microsoft.com/office/officeart/2008/layout/VerticalCurvedList"/>
    <dgm:cxn modelId="{1FEBB6AF-C827-41A2-9717-0A11BE8090F7}" type="presParOf" srcId="{84883C61-8C96-429D-B7BE-2752A64A1941}" destId="{87DABAA0-4A6D-41C2-A9B3-D7403FABD12F}" srcOrd="3" destOrd="0" presId="urn:microsoft.com/office/officeart/2008/layout/VerticalCurvedList"/>
    <dgm:cxn modelId="{38FD0A3C-0318-4506-939E-ECB9514CBEE7}" type="presParOf" srcId="{84883C61-8C96-429D-B7BE-2752A64A1941}" destId="{44051529-A1CE-46BD-99CA-7C2CE105C61C}" srcOrd="4" destOrd="0" presId="urn:microsoft.com/office/officeart/2008/layout/VerticalCurvedList"/>
    <dgm:cxn modelId="{2943F807-A6FC-47F0-8534-FED89ED3AD6D}" type="presParOf" srcId="{44051529-A1CE-46BD-99CA-7C2CE105C61C}" destId="{F1D7D156-87B6-4879-A3F4-6C9D79348C4C}" srcOrd="0" destOrd="0" presId="urn:microsoft.com/office/officeart/2008/layout/VerticalCurvedList"/>
    <dgm:cxn modelId="{083F57BA-5CA1-407D-A935-207DFF236A25}" type="presParOf" srcId="{84883C61-8C96-429D-B7BE-2752A64A1941}" destId="{FA3AE831-FC31-4700-A0E1-099E17196161}" srcOrd="5" destOrd="0" presId="urn:microsoft.com/office/officeart/2008/layout/VerticalCurvedList"/>
    <dgm:cxn modelId="{C80E23A1-CC6F-4052-AEDD-C12C345CD814}" type="presParOf" srcId="{84883C61-8C96-429D-B7BE-2752A64A1941}" destId="{91A6C544-B52F-4EB6-8AF3-ECBA0142CE01}" srcOrd="6" destOrd="0" presId="urn:microsoft.com/office/officeart/2008/layout/VerticalCurvedList"/>
    <dgm:cxn modelId="{4EC06497-81D8-43CA-A66E-55D6B778D406}" type="presParOf" srcId="{91A6C544-B52F-4EB6-8AF3-ECBA0142CE01}" destId="{781CF721-C2DC-4B92-8DA9-F086C2A2DE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B3C17-DAC6-4F24-A74A-F9DB6B6F55E1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732B06-B38B-491C-9A70-FA571D10F9E4}">
      <dgm:prSet phldrT="[Текст]"/>
      <dgm:spPr/>
      <dgm:t>
        <a:bodyPr/>
        <a:lstStyle/>
        <a:p>
          <a:r>
            <a:rPr lang="ru-RU" dirty="0" err="1" smtClean="0"/>
            <a:t>Сыбайлас</a:t>
          </a:r>
          <a:r>
            <a:rPr lang="ru-RU" dirty="0" smtClean="0"/>
            <a:t> </a:t>
          </a:r>
          <a:r>
            <a:rPr lang="ru-RU" dirty="0" err="1" smtClean="0"/>
            <a:t>жемқорлыққа</a:t>
          </a:r>
          <a:r>
            <a:rPr lang="ru-RU" dirty="0" smtClean="0"/>
            <a:t> </a:t>
          </a:r>
          <a:r>
            <a:rPr lang="ru-RU" dirty="0" err="1" smtClean="0"/>
            <a:t>қарсы</a:t>
          </a:r>
          <a:r>
            <a:rPr lang="ru-RU" dirty="0" smtClean="0"/>
            <a:t> </a:t>
          </a:r>
          <a:r>
            <a:rPr lang="ru-RU" dirty="0" err="1" smtClean="0"/>
            <a:t>білім</a:t>
          </a:r>
          <a:r>
            <a:rPr lang="ru-RU" dirty="0" smtClean="0"/>
            <a:t> </a:t>
          </a:r>
          <a:r>
            <a:rPr lang="ru-RU" dirty="0" err="1" smtClean="0"/>
            <a:t>әдіснамасын</a:t>
          </a:r>
          <a:r>
            <a:rPr lang="ru-RU" dirty="0" smtClean="0"/>
            <a:t> </a:t>
          </a:r>
          <a:r>
            <a:rPr lang="ru-RU" dirty="0" err="1" smtClean="0"/>
            <a:t>және</a:t>
          </a:r>
          <a:r>
            <a:rPr lang="ru-RU" dirty="0" smtClean="0"/>
            <a:t> </a:t>
          </a:r>
          <a:r>
            <a:rPr lang="ru-RU" dirty="0" err="1" smtClean="0"/>
            <a:t>тәсілдерін</a:t>
          </a:r>
          <a:r>
            <a:rPr lang="ru-RU" dirty="0" smtClean="0"/>
            <a:t> </a:t>
          </a:r>
          <a:r>
            <a:rPr lang="ru-RU" dirty="0" err="1" smtClean="0"/>
            <a:t>анықтау</a:t>
          </a:r>
          <a:endParaRPr lang="ru-RU" dirty="0"/>
        </a:p>
      </dgm:t>
    </dgm:pt>
    <dgm:pt modelId="{BAF1126B-57C1-471A-A1E9-B0281F74B27E}" type="parTrans" cxnId="{39BF1AE5-264B-4FDA-A8C8-EC85BE2FDA17}">
      <dgm:prSet/>
      <dgm:spPr/>
      <dgm:t>
        <a:bodyPr/>
        <a:lstStyle/>
        <a:p>
          <a:endParaRPr lang="ru-RU"/>
        </a:p>
      </dgm:t>
    </dgm:pt>
    <dgm:pt modelId="{4846BB38-1116-4F8F-95DA-4C17E93E361B}" type="sibTrans" cxnId="{39BF1AE5-264B-4FDA-A8C8-EC85BE2FDA17}">
      <dgm:prSet/>
      <dgm:spPr/>
      <dgm:t>
        <a:bodyPr/>
        <a:lstStyle/>
        <a:p>
          <a:endParaRPr lang="ru-RU"/>
        </a:p>
      </dgm:t>
    </dgm:pt>
    <dgm:pt modelId="{01D925A2-5B70-4DC5-81C6-CCC9F384D336}">
      <dgm:prSet phldrT="[Текст]"/>
      <dgm:spPr/>
      <dgm:t>
        <a:bodyPr/>
        <a:lstStyle/>
        <a:p>
          <a:r>
            <a:rPr lang="ru-RU" dirty="0" err="1" smtClean="0"/>
            <a:t>Барлық</a:t>
          </a:r>
          <a:r>
            <a:rPr lang="ru-RU" dirty="0" smtClean="0"/>
            <a:t> </a:t>
          </a:r>
          <a:r>
            <a:rPr lang="ru-RU" dirty="0" err="1" smtClean="0"/>
            <a:t>білім</a:t>
          </a:r>
          <a:r>
            <a:rPr lang="ru-RU" dirty="0" smtClean="0"/>
            <a:t> </a:t>
          </a:r>
          <a:r>
            <a:rPr lang="ru-RU" dirty="0" err="1" smtClean="0"/>
            <a:t>деңгейлері</a:t>
          </a:r>
          <a:r>
            <a:rPr lang="ru-RU" dirty="0" smtClean="0"/>
            <a:t> </a:t>
          </a:r>
          <a:r>
            <a:rPr lang="ru-RU" dirty="0" err="1" smtClean="0"/>
            <a:t>бойынша</a:t>
          </a:r>
          <a:r>
            <a:rPr lang="ru-RU" dirty="0" smtClean="0"/>
            <a:t> </a:t>
          </a:r>
          <a:r>
            <a:rPr lang="ru-RU" dirty="0" err="1" smtClean="0"/>
            <a:t>үлгілік</a:t>
          </a:r>
          <a:r>
            <a:rPr lang="ru-RU" dirty="0" smtClean="0"/>
            <a:t> </a:t>
          </a:r>
          <a:r>
            <a:rPr lang="ru-RU" dirty="0" err="1" smtClean="0"/>
            <a:t>оқу</a:t>
          </a:r>
          <a:r>
            <a:rPr lang="ru-RU" dirty="0" smtClean="0"/>
            <a:t> </a:t>
          </a:r>
          <a:r>
            <a:rPr lang="ru-RU" dirty="0" err="1" smtClean="0"/>
            <a:t>бағдарламаларына</a:t>
          </a:r>
          <a:r>
            <a:rPr lang="ru-RU" dirty="0" smtClean="0"/>
            <a:t> </a:t>
          </a:r>
          <a:r>
            <a:rPr lang="ru-RU" dirty="0" err="1" smtClean="0"/>
            <a:t>ұсыныстар</a:t>
          </a:r>
          <a:r>
            <a:rPr lang="ru-RU" dirty="0" smtClean="0"/>
            <a:t> </a:t>
          </a:r>
          <a:r>
            <a:rPr lang="ru-RU" dirty="0" err="1" smtClean="0"/>
            <a:t>әзірлеу</a:t>
          </a:r>
          <a:endParaRPr lang="ru-RU" dirty="0"/>
        </a:p>
      </dgm:t>
    </dgm:pt>
    <dgm:pt modelId="{1E2C444F-235A-4106-9069-145E3FD3E258}" type="parTrans" cxnId="{55D78ED3-AC8A-4B5E-B50C-8F9EFA616BA7}">
      <dgm:prSet/>
      <dgm:spPr/>
      <dgm:t>
        <a:bodyPr/>
        <a:lstStyle/>
        <a:p>
          <a:endParaRPr lang="ru-RU"/>
        </a:p>
      </dgm:t>
    </dgm:pt>
    <dgm:pt modelId="{7AA52778-2FF0-4B19-B284-9232EEF23086}" type="sibTrans" cxnId="{55D78ED3-AC8A-4B5E-B50C-8F9EFA616BA7}">
      <dgm:prSet/>
      <dgm:spPr/>
      <dgm:t>
        <a:bodyPr/>
        <a:lstStyle/>
        <a:p>
          <a:endParaRPr lang="ru-RU"/>
        </a:p>
      </dgm:t>
    </dgm:pt>
    <dgm:pt modelId="{2225911B-C41A-4928-B360-D3B1D92A5019}">
      <dgm:prSet phldrT="[Текст]"/>
      <dgm:spPr/>
      <dgm:t>
        <a:bodyPr/>
        <a:lstStyle/>
        <a:p>
          <a:r>
            <a:rPr lang="ru-RU" dirty="0" err="1" smtClean="0"/>
            <a:t>Сыбайлас</a:t>
          </a:r>
          <a:r>
            <a:rPr lang="ru-RU" dirty="0" smtClean="0"/>
            <a:t> </a:t>
          </a:r>
          <a:r>
            <a:rPr lang="ru-RU" dirty="0" err="1" smtClean="0"/>
            <a:t>жемқорлыққа</a:t>
          </a:r>
          <a:r>
            <a:rPr lang="ru-RU" dirty="0" smtClean="0"/>
            <a:t> </a:t>
          </a:r>
          <a:r>
            <a:rPr lang="ru-RU" dirty="0" err="1" smtClean="0"/>
            <a:t>қарсы</a:t>
          </a:r>
          <a:r>
            <a:rPr lang="ru-RU" dirty="0" smtClean="0"/>
            <a:t> </a:t>
          </a:r>
          <a:r>
            <a:rPr lang="ru-RU" dirty="0" err="1" smtClean="0"/>
            <a:t>тұру</a:t>
          </a:r>
          <a:r>
            <a:rPr lang="ru-RU" dirty="0" smtClean="0"/>
            <a:t> </a:t>
          </a:r>
          <a:r>
            <a:rPr lang="ru-RU" dirty="0" err="1" smtClean="0"/>
            <a:t>бойынша</a:t>
          </a:r>
          <a:r>
            <a:rPr lang="ru-RU" dirty="0" smtClean="0"/>
            <a:t> </a:t>
          </a:r>
          <a:r>
            <a:rPr lang="ru-RU" dirty="0" err="1" smtClean="0"/>
            <a:t>оқу</a:t>
          </a:r>
          <a:r>
            <a:rPr lang="ru-RU" dirty="0" smtClean="0"/>
            <a:t> </a:t>
          </a:r>
          <a:r>
            <a:rPr lang="ru-RU" dirty="0" err="1" smtClean="0"/>
            <a:t>материалдары</a:t>
          </a:r>
          <a:r>
            <a:rPr lang="ru-RU" dirty="0" smtClean="0"/>
            <a:t>, </a:t>
          </a:r>
          <a:r>
            <a:rPr lang="ru-RU" dirty="0" err="1" smtClean="0"/>
            <a:t>білім</a:t>
          </a:r>
          <a:r>
            <a:rPr lang="ru-RU" dirty="0" smtClean="0"/>
            <a:t> </a:t>
          </a:r>
          <a:r>
            <a:rPr lang="ru-RU" dirty="0" err="1" smtClean="0"/>
            <a:t>беретін</a:t>
          </a:r>
          <a:r>
            <a:rPr lang="ru-RU" dirty="0" smtClean="0"/>
            <a:t> </a:t>
          </a:r>
          <a:r>
            <a:rPr lang="ru-RU" dirty="0" err="1" smtClean="0"/>
            <a:t>бағдарламалардың</a:t>
          </a:r>
          <a:r>
            <a:rPr lang="ru-RU" dirty="0" smtClean="0"/>
            <a:t> </a:t>
          </a:r>
          <a:r>
            <a:rPr lang="ru-RU" dirty="0" err="1" smtClean="0"/>
            <a:t>жобаларын</a:t>
          </a:r>
          <a:r>
            <a:rPr lang="ru-RU" dirty="0" smtClean="0"/>
            <a:t> </a:t>
          </a:r>
          <a:r>
            <a:rPr lang="ru-RU" dirty="0" err="1" smtClean="0"/>
            <a:t>әзірлеу</a:t>
          </a:r>
          <a:endParaRPr lang="ru-RU" dirty="0"/>
        </a:p>
      </dgm:t>
    </dgm:pt>
    <dgm:pt modelId="{7A60C300-1DED-44C7-B195-91F81D6353EC}" type="parTrans" cxnId="{CAE8C731-273C-42F9-B538-8DA9784BE022}">
      <dgm:prSet/>
      <dgm:spPr/>
      <dgm:t>
        <a:bodyPr/>
        <a:lstStyle/>
        <a:p>
          <a:endParaRPr lang="ru-RU"/>
        </a:p>
      </dgm:t>
    </dgm:pt>
    <dgm:pt modelId="{2931CEE4-0229-4F52-9BAB-D6B1E647F1AF}" type="sibTrans" cxnId="{CAE8C731-273C-42F9-B538-8DA9784BE022}">
      <dgm:prSet/>
      <dgm:spPr/>
      <dgm:t>
        <a:bodyPr/>
        <a:lstStyle/>
        <a:p>
          <a:endParaRPr lang="ru-RU"/>
        </a:p>
      </dgm:t>
    </dgm:pt>
    <dgm:pt modelId="{D0C14DF8-862D-491F-8B19-1A764B79A524}" type="pres">
      <dgm:prSet presAssocID="{39DB3C17-DAC6-4F24-A74A-F9DB6B6F55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1EFE7-01A7-417A-A5A8-C7EA88ADF3EA}" type="pres">
      <dgm:prSet presAssocID="{DF732B06-B38B-491C-9A70-FA571D10F9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47CAA-CC1E-456D-9698-8FD52ED46588}" type="pres">
      <dgm:prSet presAssocID="{4846BB38-1116-4F8F-95DA-4C17E93E361B}" presName="sibTrans" presStyleCnt="0"/>
      <dgm:spPr/>
    </dgm:pt>
    <dgm:pt modelId="{3C770EC5-754D-48BB-A150-47E24B088110}" type="pres">
      <dgm:prSet presAssocID="{01D925A2-5B70-4DC5-81C6-CCC9F384D3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B8A1D-B0C5-4420-9F72-B3B5D5A085F3}" type="pres">
      <dgm:prSet presAssocID="{7AA52778-2FF0-4B19-B284-9232EEF23086}" presName="sibTrans" presStyleCnt="0"/>
      <dgm:spPr/>
    </dgm:pt>
    <dgm:pt modelId="{9B1D4898-13CC-4D2B-ADE5-074B38C476B9}" type="pres">
      <dgm:prSet presAssocID="{2225911B-C41A-4928-B360-D3B1D92A50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4F9AE-3AEE-49CE-A37F-5148EDD2675A}" type="presOf" srcId="{01D925A2-5B70-4DC5-81C6-CCC9F384D336}" destId="{3C770EC5-754D-48BB-A150-47E24B088110}" srcOrd="0" destOrd="0" presId="urn:microsoft.com/office/officeart/2005/8/layout/hList6"/>
    <dgm:cxn modelId="{39BF1AE5-264B-4FDA-A8C8-EC85BE2FDA17}" srcId="{39DB3C17-DAC6-4F24-A74A-F9DB6B6F55E1}" destId="{DF732B06-B38B-491C-9A70-FA571D10F9E4}" srcOrd="0" destOrd="0" parTransId="{BAF1126B-57C1-471A-A1E9-B0281F74B27E}" sibTransId="{4846BB38-1116-4F8F-95DA-4C17E93E361B}"/>
    <dgm:cxn modelId="{BC6038A5-4B64-4089-8234-32C85F65279A}" type="presOf" srcId="{DF732B06-B38B-491C-9A70-FA571D10F9E4}" destId="{8401EFE7-01A7-417A-A5A8-C7EA88ADF3EA}" srcOrd="0" destOrd="0" presId="urn:microsoft.com/office/officeart/2005/8/layout/hList6"/>
    <dgm:cxn modelId="{BED0BEE8-1773-4315-B93C-B6A7EFD82B66}" type="presOf" srcId="{2225911B-C41A-4928-B360-D3B1D92A5019}" destId="{9B1D4898-13CC-4D2B-ADE5-074B38C476B9}" srcOrd="0" destOrd="0" presId="urn:microsoft.com/office/officeart/2005/8/layout/hList6"/>
    <dgm:cxn modelId="{CAE8C731-273C-42F9-B538-8DA9784BE022}" srcId="{39DB3C17-DAC6-4F24-A74A-F9DB6B6F55E1}" destId="{2225911B-C41A-4928-B360-D3B1D92A5019}" srcOrd="2" destOrd="0" parTransId="{7A60C300-1DED-44C7-B195-91F81D6353EC}" sibTransId="{2931CEE4-0229-4F52-9BAB-D6B1E647F1AF}"/>
    <dgm:cxn modelId="{55D78ED3-AC8A-4B5E-B50C-8F9EFA616BA7}" srcId="{39DB3C17-DAC6-4F24-A74A-F9DB6B6F55E1}" destId="{01D925A2-5B70-4DC5-81C6-CCC9F384D336}" srcOrd="1" destOrd="0" parTransId="{1E2C444F-235A-4106-9069-145E3FD3E258}" sibTransId="{7AA52778-2FF0-4B19-B284-9232EEF23086}"/>
    <dgm:cxn modelId="{599B504C-DD35-42E2-8A4A-22CA76DA271E}" type="presOf" srcId="{39DB3C17-DAC6-4F24-A74A-F9DB6B6F55E1}" destId="{D0C14DF8-862D-491F-8B19-1A764B79A524}" srcOrd="0" destOrd="0" presId="urn:microsoft.com/office/officeart/2005/8/layout/hList6"/>
    <dgm:cxn modelId="{32F772BE-F307-4157-AE81-B125CD99AA27}" type="presParOf" srcId="{D0C14DF8-862D-491F-8B19-1A764B79A524}" destId="{8401EFE7-01A7-417A-A5A8-C7EA88ADF3EA}" srcOrd="0" destOrd="0" presId="urn:microsoft.com/office/officeart/2005/8/layout/hList6"/>
    <dgm:cxn modelId="{A14D7846-6DCA-458E-A84A-27BD71B7AED9}" type="presParOf" srcId="{D0C14DF8-862D-491F-8B19-1A764B79A524}" destId="{01447CAA-CC1E-456D-9698-8FD52ED46588}" srcOrd="1" destOrd="0" presId="urn:microsoft.com/office/officeart/2005/8/layout/hList6"/>
    <dgm:cxn modelId="{E8CC83BF-566D-43F4-AA99-370A1B871991}" type="presParOf" srcId="{D0C14DF8-862D-491F-8B19-1A764B79A524}" destId="{3C770EC5-754D-48BB-A150-47E24B088110}" srcOrd="2" destOrd="0" presId="urn:microsoft.com/office/officeart/2005/8/layout/hList6"/>
    <dgm:cxn modelId="{EB741630-EAEF-4894-8B9D-785401BA4854}" type="presParOf" srcId="{D0C14DF8-862D-491F-8B19-1A764B79A524}" destId="{AADB8A1D-B0C5-4420-9F72-B3B5D5A085F3}" srcOrd="3" destOrd="0" presId="urn:microsoft.com/office/officeart/2005/8/layout/hList6"/>
    <dgm:cxn modelId="{7B6F7DEB-01BC-4F3D-B48F-C7F78426423A}" type="presParOf" srcId="{D0C14DF8-862D-491F-8B19-1A764B79A524}" destId="{9B1D4898-13CC-4D2B-ADE5-074B38C476B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5B5C7D-16FC-4283-8DF3-317668CFE21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31D38AF-59E5-4B0F-836A-B388E08DA9BD}">
      <dgm:prSet phldrT="[Текст]"/>
      <dgm:spPr/>
      <dgm:t>
        <a:bodyPr/>
        <a:lstStyle/>
        <a:p>
          <a:r>
            <a:rPr lang="ru-RU" dirty="0" err="1" smtClean="0"/>
            <a:t>Балалар</a:t>
          </a:r>
          <a:r>
            <a:rPr lang="ru-RU" dirty="0" smtClean="0"/>
            <a:t> </a:t>
          </a:r>
          <a:r>
            <a:rPr lang="ru-RU" dirty="0" err="1" smtClean="0"/>
            <a:t>бақшасындағы</a:t>
          </a:r>
          <a:r>
            <a:rPr lang="ru-RU" dirty="0" smtClean="0"/>
            <a:t> орта </a:t>
          </a:r>
          <a:r>
            <a:rPr lang="ru-RU" dirty="0" err="1" smtClean="0"/>
            <a:t>және</a:t>
          </a:r>
          <a:r>
            <a:rPr lang="ru-RU" dirty="0" smtClean="0"/>
            <a:t> </a:t>
          </a:r>
          <a:r>
            <a:rPr lang="ru-RU" dirty="0" err="1" smtClean="0"/>
            <a:t>үлкен</a:t>
          </a:r>
          <a:r>
            <a:rPr lang="ru-RU" dirty="0" smtClean="0"/>
            <a:t> </a:t>
          </a:r>
          <a:r>
            <a:rPr lang="ru-RU" dirty="0" err="1" smtClean="0"/>
            <a:t>топтарда</a:t>
          </a:r>
          <a:r>
            <a:rPr lang="ru-RU" dirty="0" smtClean="0"/>
            <a:t>:</a:t>
          </a:r>
        </a:p>
        <a:p>
          <a:r>
            <a:rPr lang="ru-RU" dirty="0" smtClean="0"/>
            <a:t>«</a:t>
          </a:r>
          <a:r>
            <a:rPr lang="ru-RU" dirty="0" err="1" smtClean="0"/>
            <a:t>Әлеуметтік</a:t>
          </a:r>
          <a:r>
            <a:rPr lang="ru-RU" dirty="0" smtClean="0"/>
            <a:t> орта» </a:t>
          </a:r>
          <a:r>
            <a:rPr lang="ru-RU" dirty="0" err="1" smtClean="0"/>
            <a:t>білім</a:t>
          </a:r>
          <a:r>
            <a:rPr lang="ru-RU" dirty="0" smtClean="0"/>
            <a:t> беру </a:t>
          </a:r>
          <a:r>
            <a:rPr lang="ru-RU" dirty="0" err="1" smtClean="0"/>
            <a:t>саласы</a:t>
          </a:r>
          <a:endParaRPr lang="ru-RU" dirty="0"/>
        </a:p>
      </dgm:t>
    </dgm:pt>
    <dgm:pt modelId="{61E72453-A2B9-466A-9658-879A5598EC7B}" type="parTrans" cxnId="{D4AF9631-B1A4-4382-9BB3-33BAB25FE5EA}">
      <dgm:prSet/>
      <dgm:spPr/>
      <dgm:t>
        <a:bodyPr/>
        <a:lstStyle/>
        <a:p>
          <a:endParaRPr lang="ru-RU"/>
        </a:p>
      </dgm:t>
    </dgm:pt>
    <dgm:pt modelId="{9C7F2FAC-1C41-49A8-B0CB-2581AC357C66}" type="sibTrans" cxnId="{D4AF9631-B1A4-4382-9BB3-33BAB25FE5EA}">
      <dgm:prSet/>
      <dgm:spPr/>
      <dgm:t>
        <a:bodyPr/>
        <a:lstStyle/>
        <a:p>
          <a:endParaRPr lang="ru-RU"/>
        </a:p>
      </dgm:t>
    </dgm:pt>
    <dgm:pt modelId="{C5D5A1AC-3B0C-408E-A75B-38B61D6FE831}">
      <dgm:prSet phldrT="[Текст]"/>
      <dgm:spPr/>
      <dgm:t>
        <a:bodyPr/>
        <a:lstStyle/>
        <a:p>
          <a:r>
            <a:rPr lang="ru-RU" dirty="0" err="1" smtClean="0"/>
            <a:t>Мектептердің</a:t>
          </a:r>
          <a:r>
            <a:rPr lang="ru-RU" dirty="0" smtClean="0"/>
            <a:t> </a:t>
          </a:r>
          <a:r>
            <a:rPr lang="ru-RU" dirty="0" err="1" smtClean="0"/>
            <a:t>бастауыш</a:t>
          </a:r>
          <a:r>
            <a:rPr lang="ru-RU" dirty="0" smtClean="0"/>
            <a:t> </a:t>
          </a:r>
          <a:r>
            <a:rPr lang="ru-RU" dirty="0" err="1" smtClean="0"/>
            <a:t>сыныптарында</a:t>
          </a:r>
          <a:r>
            <a:rPr lang="ru-RU" dirty="0" smtClean="0"/>
            <a:t>:</a:t>
          </a:r>
        </a:p>
        <a:p>
          <a:r>
            <a:rPr lang="ru-RU" dirty="0" smtClean="0"/>
            <a:t>«</a:t>
          </a:r>
          <a:r>
            <a:rPr lang="ru-RU" dirty="0" err="1" smtClean="0"/>
            <a:t>Дүниетану</a:t>
          </a:r>
          <a:r>
            <a:rPr lang="ru-RU" dirty="0" smtClean="0"/>
            <a:t>» </a:t>
          </a:r>
          <a:r>
            <a:rPr lang="ru-RU" dirty="0" err="1" smtClean="0"/>
            <a:t>пәні</a:t>
          </a:r>
          <a:endParaRPr lang="ru-RU" dirty="0"/>
        </a:p>
      </dgm:t>
    </dgm:pt>
    <dgm:pt modelId="{A8046585-BDA3-424B-BEF9-38F664561838}" type="parTrans" cxnId="{63EAC91C-7BE4-4111-971E-569D4E971337}">
      <dgm:prSet/>
      <dgm:spPr/>
      <dgm:t>
        <a:bodyPr/>
        <a:lstStyle/>
        <a:p>
          <a:endParaRPr lang="ru-RU"/>
        </a:p>
      </dgm:t>
    </dgm:pt>
    <dgm:pt modelId="{E18E573C-9978-407B-840E-7F3EBA34F399}" type="sibTrans" cxnId="{63EAC91C-7BE4-4111-971E-569D4E971337}">
      <dgm:prSet/>
      <dgm:spPr/>
      <dgm:t>
        <a:bodyPr/>
        <a:lstStyle/>
        <a:p>
          <a:endParaRPr lang="ru-RU"/>
        </a:p>
      </dgm:t>
    </dgm:pt>
    <dgm:pt modelId="{4AB9505D-C22F-4A72-BAFC-B811C1F89C3B}">
      <dgm:prSet phldrT="[Текст]"/>
      <dgm:spPr/>
      <dgm:t>
        <a:bodyPr/>
        <a:lstStyle/>
        <a:p>
          <a:r>
            <a:rPr lang="ru-RU" dirty="0" err="1" smtClean="0"/>
            <a:t>Мектептегі</a:t>
          </a:r>
          <a:r>
            <a:rPr lang="ru-RU" dirty="0" smtClean="0"/>
            <a:t> </a:t>
          </a:r>
          <a:r>
            <a:rPr lang="ru-RU" dirty="0" err="1" smtClean="0"/>
            <a:t>жоғарғы</a:t>
          </a:r>
          <a:r>
            <a:rPr lang="ru-RU" dirty="0" smtClean="0"/>
            <a:t> </a:t>
          </a:r>
          <a:r>
            <a:rPr lang="ru-RU" dirty="0" err="1" smtClean="0"/>
            <a:t>сыныптар</a:t>
          </a:r>
          <a:r>
            <a:rPr lang="ru-RU" dirty="0" smtClean="0"/>
            <a:t>:</a:t>
          </a:r>
        </a:p>
        <a:p>
          <a:r>
            <a:rPr lang="ru-RU" dirty="0" smtClean="0"/>
            <a:t>«Адам. </a:t>
          </a:r>
          <a:r>
            <a:rPr lang="ru-RU" dirty="0" err="1" smtClean="0"/>
            <a:t>Қоғам</a:t>
          </a:r>
          <a:r>
            <a:rPr lang="ru-RU" dirty="0" smtClean="0"/>
            <a:t>. </a:t>
          </a:r>
          <a:r>
            <a:rPr lang="ru-RU" dirty="0" err="1" smtClean="0"/>
            <a:t>Құқық</a:t>
          </a:r>
          <a:r>
            <a:rPr lang="ru-RU" dirty="0" smtClean="0"/>
            <a:t>» </a:t>
          </a:r>
          <a:r>
            <a:rPr lang="ru-RU" dirty="0" err="1" smtClean="0"/>
            <a:t>пәні</a:t>
          </a:r>
          <a:endParaRPr lang="ru-RU" dirty="0"/>
        </a:p>
      </dgm:t>
    </dgm:pt>
    <dgm:pt modelId="{B163AF32-1242-4679-AD60-F9B3AD11B61E}" type="parTrans" cxnId="{D76C9CC3-A065-4979-9B25-36087B312AEA}">
      <dgm:prSet/>
      <dgm:spPr/>
      <dgm:t>
        <a:bodyPr/>
        <a:lstStyle/>
        <a:p>
          <a:endParaRPr lang="ru-RU"/>
        </a:p>
      </dgm:t>
    </dgm:pt>
    <dgm:pt modelId="{02AB62A1-D4A8-40E2-93CA-2E236D14AC51}" type="sibTrans" cxnId="{D76C9CC3-A065-4979-9B25-36087B312AEA}">
      <dgm:prSet/>
      <dgm:spPr/>
      <dgm:t>
        <a:bodyPr/>
        <a:lstStyle/>
        <a:p>
          <a:endParaRPr lang="ru-RU"/>
        </a:p>
      </dgm:t>
    </dgm:pt>
    <dgm:pt modelId="{FD5319EB-CD65-468B-9CEE-0327C7BBEEEB}" type="pres">
      <dgm:prSet presAssocID="{735B5C7D-16FC-4283-8DF3-317668CFE21A}" presName="linearFlow" presStyleCnt="0">
        <dgm:presLayoutVars>
          <dgm:dir/>
          <dgm:resizeHandles val="exact"/>
        </dgm:presLayoutVars>
      </dgm:prSet>
      <dgm:spPr/>
    </dgm:pt>
    <dgm:pt modelId="{3C39D2F5-5A60-4C00-9813-9D7006B7C0F3}" type="pres">
      <dgm:prSet presAssocID="{F31D38AF-59E5-4B0F-836A-B388E08DA9BD}" presName="composite" presStyleCnt="0"/>
      <dgm:spPr/>
    </dgm:pt>
    <dgm:pt modelId="{B3BBFA06-66A6-45B0-98BB-C2B4EF5A71CC}" type="pres">
      <dgm:prSet presAssocID="{F31D38AF-59E5-4B0F-836A-B388E08DA9BD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AE6849D-4690-4622-B5B4-D2135615D701}" type="pres">
      <dgm:prSet presAssocID="{F31D38AF-59E5-4B0F-836A-B388E08DA9B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D6118-B88F-4A7D-B222-F72FC6492092}" type="pres">
      <dgm:prSet presAssocID="{9C7F2FAC-1C41-49A8-B0CB-2581AC357C66}" presName="spacing" presStyleCnt="0"/>
      <dgm:spPr/>
    </dgm:pt>
    <dgm:pt modelId="{B7CEFB79-EF44-4CC0-9661-B3220759828B}" type="pres">
      <dgm:prSet presAssocID="{C5D5A1AC-3B0C-408E-A75B-38B61D6FE831}" presName="composite" presStyleCnt="0"/>
      <dgm:spPr/>
    </dgm:pt>
    <dgm:pt modelId="{2B613254-BDAD-4F8C-8FBA-3B61C3F4823B}" type="pres">
      <dgm:prSet presAssocID="{C5D5A1AC-3B0C-408E-A75B-38B61D6FE831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C7AE5292-8A80-4FFE-A875-CA8D78A64D46}" type="pres">
      <dgm:prSet presAssocID="{C5D5A1AC-3B0C-408E-A75B-38B61D6FE831}" presName="txShp" presStyleLbl="node1" presStyleIdx="1" presStyleCnt="3" custLinFactNeighborX="-1040" custLinFactNeighborY="-2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3CF2C-D150-4312-BFD0-B29883D738A3}" type="pres">
      <dgm:prSet presAssocID="{E18E573C-9978-407B-840E-7F3EBA34F399}" presName="spacing" presStyleCnt="0"/>
      <dgm:spPr/>
    </dgm:pt>
    <dgm:pt modelId="{C9CF7A1D-CA99-47D0-8501-15FE6EB330B1}" type="pres">
      <dgm:prSet presAssocID="{4AB9505D-C22F-4A72-BAFC-B811C1F89C3B}" presName="composite" presStyleCnt="0"/>
      <dgm:spPr/>
    </dgm:pt>
    <dgm:pt modelId="{D96EE49C-487E-4CCA-BD69-5FB73FD40870}" type="pres">
      <dgm:prSet presAssocID="{4AB9505D-C22F-4A72-BAFC-B811C1F89C3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C99F770-A49C-4E35-AF13-C5D8D75BBDA0}" type="pres">
      <dgm:prSet presAssocID="{4AB9505D-C22F-4A72-BAFC-B811C1F89C3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AAD82-2BAD-44C4-8D41-E007DA23EDD0}" type="presOf" srcId="{4AB9505D-C22F-4A72-BAFC-B811C1F89C3B}" destId="{2C99F770-A49C-4E35-AF13-C5D8D75BBDA0}" srcOrd="0" destOrd="0" presId="urn:microsoft.com/office/officeart/2005/8/layout/vList3"/>
    <dgm:cxn modelId="{D4AF9631-B1A4-4382-9BB3-33BAB25FE5EA}" srcId="{735B5C7D-16FC-4283-8DF3-317668CFE21A}" destId="{F31D38AF-59E5-4B0F-836A-B388E08DA9BD}" srcOrd="0" destOrd="0" parTransId="{61E72453-A2B9-466A-9658-879A5598EC7B}" sibTransId="{9C7F2FAC-1C41-49A8-B0CB-2581AC357C66}"/>
    <dgm:cxn modelId="{D76C9CC3-A065-4979-9B25-36087B312AEA}" srcId="{735B5C7D-16FC-4283-8DF3-317668CFE21A}" destId="{4AB9505D-C22F-4A72-BAFC-B811C1F89C3B}" srcOrd="2" destOrd="0" parTransId="{B163AF32-1242-4679-AD60-F9B3AD11B61E}" sibTransId="{02AB62A1-D4A8-40E2-93CA-2E236D14AC51}"/>
    <dgm:cxn modelId="{31D816BC-6AF0-4173-A66D-A59FC67A5E03}" type="presOf" srcId="{F31D38AF-59E5-4B0F-836A-B388E08DA9BD}" destId="{FAE6849D-4690-4622-B5B4-D2135615D701}" srcOrd="0" destOrd="0" presId="urn:microsoft.com/office/officeart/2005/8/layout/vList3"/>
    <dgm:cxn modelId="{1D99CE59-94AF-4F39-8439-334AC1B8EABC}" type="presOf" srcId="{C5D5A1AC-3B0C-408E-A75B-38B61D6FE831}" destId="{C7AE5292-8A80-4FFE-A875-CA8D78A64D46}" srcOrd="0" destOrd="0" presId="urn:microsoft.com/office/officeart/2005/8/layout/vList3"/>
    <dgm:cxn modelId="{63EAC91C-7BE4-4111-971E-569D4E971337}" srcId="{735B5C7D-16FC-4283-8DF3-317668CFE21A}" destId="{C5D5A1AC-3B0C-408E-A75B-38B61D6FE831}" srcOrd="1" destOrd="0" parTransId="{A8046585-BDA3-424B-BEF9-38F664561838}" sibTransId="{E18E573C-9978-407B-840E-7F3EBA34F399}"/>
    <dgm:cxn modelId="{622FB0FD-C3C1-400E-90EA-511E4D9CC3D3}" type="presOf" srcId="{735B5C7D-16FC-4283-8DF3-317668CFE21A}" destId="{FD5319EB-CD65-468B-9CEE-0327C7BBEEEB}" srcOrd="0" destOrd="0" presId="urn:microsoft.com/office/officeart/2005/8/layout/vList3"/>
    <dgm:cxn modelId="{6892A9D3-DA57-4274-ADD4-719C5B2357A1}" type="presParOf" srcId="{FD5319EB-CD65-468B-9CEE-0327C7BBEEEB}" destId="{3C39D2F5-5A60-4C00-9813-9D7006B7C0F3}" srcOrd="0" destOrd="0" presId="urn:microsoft.com/office/officeart/2005/8/layout/vList3"/>
    <dgm:cxn modelId="{269BC07E-A727-4C16-B0A6-1023D656F5FA}" type="presParOf" srcId="{3C39D2F5-5A60-4C00-9813-9D7006B7C0F3}" destId="{B3BBFA06-66A6-45B0-98BB-C2B4EF5A71CC}" srcOrd="0" destOrd="0" presId="urn:microsoft.com/office/officeart/2005/8/layout/vList3"/>
    <dgm:cxn modelId="{87D68F24-071D-4EAA-A0A1-F4D4A2DB18BD}" type="presParOf" srcId="{3C39D2F5-5A60-4C00-9813-9D7006B7C0F3}" destId="{FAE6849D-4690-4622-B5B4-D2135615D701}" srcOrd="1" destOrd="0" presId="urn:microsoft.com/office/officeart/2005/8/layout/vList3"/>
    <dgm:cxn modelId="{855B6113-11B5-4409-8B69-ABC479104E33}" type="presParOf" srcId="{FD5319EB-CD65-468B-9CEE-0327C7BBEEEB}" destId="{4F2D6118-B88F-4A7D-B222-F72FC6492092}" srcOrd="1" destOrd="0" presId="urn:microsoft.com/office/officeart/2005/8/layout/vList3"/>
    <dgm:cxn modelId="{08D79829-5E68-4122-BA2C-DA11FB2A88AD}" type="presParOf" srcId="{FD5319EB-CD65-468B-9CEE-0327C7BBEEEB}" destId="{B7CEFB79-EF44-4CC0-9661-B3220759828B}" srcOrd="2" destOrd="0" presId="urn:microsoft.com/office/officeart/2005/8/layout/vList3"/>
    <dgm:cxn modelId="{115AD46A-7D28-47D5-80B6-750046CAB25C}" type="presParOf" srcId="{B7CEFB79-EF44-4CC0-9661-B3220759828B}" destId="{2B613254-BDAD-4F8C-8FBA-3B61C3F4823B}" srcOrd="0" destOrd="0" presId="urn:microsoft.com/office/officeart/2005/8/layout/vList3"/>
    <dgm:cxn modelId="{C9C990F0-5BB6-483B-B8C6-701C27D233D5}" type="presParOf" srcId="{B7CEFB79-EF44-4CC0-9661-B3220759828B}" destId="{C7AE5292-8A80-4FFE-A875-CA8D78A64D46}" srcOrd="1" destOrd="0" presId="urn:microsoft.com/office/officeart/2005/8/layout/vList3"/>
    <dgm:cxn modelId="{5CB220BF-D257-47DD-B446-346E3C551D93}" type="presParOf" srcId="{FD5319EB-CD65-468B-9CEE-0327C7BBEEEB}" destId="{5663CF2C-D150-4312-BFD0-B29883D738A3}" srcOrd="3" destOrd="0" presId="urn:microsoft.com/office/officeart/2005/8/layout/vList3"/>
    <dgm:cxn modelId="{99AF44DB-0150-4116-8D54-8798F07C0538}" type="presParOf" srcId="{FD5319EB-CD65-468B-9CEE-0327C7BBEEEB}" destId="{C9CF7A1D-CA99-47D0-8501-15FE6EB330B1}" srcOrd="4" destOrd="0" presId="urn:microsoft.com/office/officeart/2005/8/layout/vList3"/>
    <dgm:cxn modelId="{602BE725-B7CF-4E0E-9312-2C87531DAEF1}" type="presParOf" srcId="{C9CF7A1D-CA99-47D0-8501-15FE6EB330B1}" destId="{D96EE49C-487E-4CCA-BD69-5FB73FD40870}" srcOrd="0" destOrd="0" presId="urn:microsoft.com/office/officeart/2005/8/layout/vList3"/>
    <dgm:cxn modelId="{9AEDB2F8-9328-4254-90B4-59F1D9DDF33D}" type="presParOf" srcId="{C9CF7A1D-CA99-47D0-8501-15FE6EB330B1}" destId="{2C99F770-A49C-4E35-AF13-C5D8D75BBD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F6EDF0-E762-4615-9D04-8298944427DC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24F4B-2644-41D8-B81C-869A32920527}">
      <dgm:prSet phldrT="[Текст]"/>
      <dgm:spPr/>
      <dgm:t>
        <a:bodyPr/>
        <a:lstStyle/>
        <a:p>
          <a:r>
            <a:rPr lang="ru-RU" dirty="0" err="1" smtClean="0"/>
            <a:t>Бағыты</a:t>
          </a:r>
          <a:endParaRPr lang="ru-RU" dirty="0"/>
        </a:p>
      </dgm:t>
    </dgm:pt>
    <dgm:pt modelId="{A90E8F67-4B65-4F9A-A3EF-43E59D9A2B28}" type="parTrans" cxnId="{EEE94111-BB4C-4B09-AF17-818DA2DC1811}">
      <dgm:prSet/>
      <dgm:spPr/>
      <dgm:t>
        <a:bodyPr/>
        <a:lstStyle/>
        <a:p>
          <a:endParaRPr lang="ru-RU"/>
        </a:p>
      </dgm:t>
    </dgm:pt>
    <dgm:pt modelId="{355DD752-892B-4CA0-B39A-30DDFE259294}" type="sibTrans" cxnId="{EEE94111-BB4C-4B09-AF17-818DA2DC1811}">
      <dgm:prSet/>
      <dgm:spPr/>
      <dgm:t>
        <a:bodyPr/>
        <a:lstStyle/>
        <a:p>
          <a:endParaRPr lang="ru-RU"/>
        </a:p>
      </dgm:t>
    </dgm:pt>
    <dgm:pt modelId="{23BFEC90-FDE5-4D12-9ADE-0BB6BC32CF66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Қазақстандық  патриотизмгетәрбиелеу және азаматтық , құқықтық тәрбиелеу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9D118-958A-4CBF-B2CE-BE3C78C2B6BB}" type="parTrans" cxnId="{610635FC-BC09-47C8-9814-86C521A763F3}">
      <dgm:prSet/>
      <dgm:spPr/>
      <dgm:t>
        <a:bodyPr/>
        <a:lstStyle/>
        <a:p>
          <a:endParaRPr lang="ru-RU"/>
        </a:p>
      </dgm:t>
    </dgm:pt>
    <dgm:pt modelId="{6EE44947-B7FA-4A90-92E6-A0EA8526B207}" type="sibTrans" cxnId="{610635FC-BC09-47C8-9814-86C521A763F3}">
      <dgm:prSet/>
      <dgm:spPr/>
      <dgm:t>
        <a:bodyPr/>
        <a:lstStyle/>
        <a:p>
          <a:endParaRPr lang="ru-RU"/>
        </a:p>
      </dgm:t>
    </dgm:pt>
    <dgm:pt modelId="{9B8106C2-225D-4D94-B362-D11A766E54E7}">
      <dgm:prSet phldrT="[Текст]"/>
      <dgm:spPr/>
      <dgm:t>
        <a:bodyPr/>
        <a:lstStyle/>
        <a:p>
          <a:r>
            <a:rPr lang="ru-RU" dirty="0" err="1" smtClean="0"/>
            <a:t>Мақсаты</a:t>
          </a:r>
          <a:endParaRPr lang="ru-RU" dirty="0"/>
        </a:p>
      </dgm:t>
    </dgm:pt>
    <dgm:pt modelId="{FA00778C-BBA6-4B22-AF7A-C0BCC2E04B05}" type="parTrans" cxnId="{AB679401-C97B-41FD-832D-CF3C184BEAF1}">
      <dgm:prSet/>
      <dgm:spPr/>
      <dgm:t>
        <a:bodyPr/>
        <a:lstStyle/>
        <a:p>
          <a:endParaRPr lang="ru-RU"/>
        </a:p>
      </dgm:t>
    </dgm:pt>
    <dgm:pt modelId="{10E8BCA7-DE13-4268-BC7C-AA0BE01F8714}" type="sibTrans" cxnId="{AB679401-C97B-41FD-832D-CF3C184BEAF1}">
      <dgm:prSet/>
      <dgm:spPr/>
      <dgm:t>
        <a:bodyPr/>
        <a:lstStyle/>
        <a:p>
          <a:endParaRPr lang="ru-RU"/>
        </a:p>
      </dgm:t>
    </dgm:pt>
    <dgm:pt modelId="{E44FE338-23B4-4B47-916A-59A5D27E762B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 демократиялық қоғамда өмір сүре алатын патриотты және азаматты қалыптастыру; тұлғаның саяси, құқықтық және сыбайлас жемқорлыққа қарсы мәдениетін қалыптастыру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77678-85E3-4A97-A2F1-CC4B3D76E232}" type="parTrans" cxnId="{B4A64ECA-4FD7-4683-A130-3688D34CF4E7}">
      <dgm:prSet/>
      <dgm:spPr/>
      <dgm:t>
        <a:bodyPr/>
        <a:lstStyle/>
        <a:p>
          <a:endParaRPr lang="ru-RU"/>
        </a:p>
      </dgm:t>
    </dgm:pt>
    <dgm:pt modelId="{205235BD-EBEE-462A-89AB-DDDEF030EAEA}" type="sibTrans" cxnId="{B4A64ECA-4FD7-4683-A130-3688D34CF4E7}">
      <dgm:prSet/>
      <dgm:spPr/>
      <dgm:t>
        <a:bodyPr/>
        <a:lstStyle/>
        <a:p>
          <a:endParaRPr lang="ru-RU"/>
        </a:p>
      </dgm:t>
    </dgm:pt>
    <dgm:pt modelId="{29F93461-AA9B-48A4-BA97-9093FA4536C1}">
      <dgm:prSet phldrT="[Текст]"/>
      <dgm:spPr/>
      <dgm:t>
        <a:bodyPr/>
        <a:lstStyle/>
        <a:p>
          <a:r>
            <a:rPr lang="ru-RU" dirty="0" err="1" smtClean="0"/>
            <a:t>Күтілетін</a:t>
          </a:r>
          <a:r>
            <a:rPr lang="ru-RU" dirty="0" smtClean="0"/>
            <a:t> </a:t>
          </a:r>
          <a:r>
            <a:rPr lang="ru-RU" dirty="0" err="1" smtClean="0"/>
            <a:t>нәтиже</a:t>
          </a:r>
          <a:endParaRPr lang="ru-RU" dirty="0"/>
        </a:p>
      </dgm:t>
    </dgm:pt>
    <dgm:pt modelId="{3A86E76A-951C-413F-897B-A1A183DDB63C}" type="parTrans" cxnId="{3AE839B6-B8B7-4B14-AA9F-1A0969146D8E}">
      <dgm:prSet/>
      <dgm:spPr/>
      <dgm:t>
        <a:bodyPr/>
        <a:lstStyle/>
        <a:p>
          <a:endParaRPr lang="ru-RU"/>
        </a:p>
      </dgm:t>
    </dgm:pt>
    <dgm:pt modelId="{74BCC95C-9ED7-4AF6-B2E4-2C57D07147FE}" type="sibTrans" cxnId="{3AE839B6-B8B7-4B14-AA9F-1A0969146D8E}">
      <dgm:prSet/>
      <dgm:spPr/>
      <dgm:t>
        <a:bodyPr/>
        <a:lstStyle/>
        <a:p>
          <a:endParaRPr lang="ru-RU"/>
        </a:p>
      </dgm:t>
    </dgm:pt>
    <dgm:pt modelId="{E0080025-50D3-4B2B-8CD1-F0D1DBAC661D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 жастардың қазақстандық патриотизм, азаматтық сана-сезімі, құқықтық және сыбайлас жемқорлыққа қарсы мәдениеті, төзімділік және тұлғаның әлеуметтік маңызды сапасының қалыптасуының өсу деңгейі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27AC9-007E-4A74-8368-AEF7ED819F3C}" type="parTrans" cxnId="{58BD53EB-2384-4B6B-83E5-A33E1C0CDAB8}">
      <dgm:prSet/>
      <dgm:spPr/>
      <dgm:t>
        <a:bodyPr/>
        <a:lstStyle/>
        <a:p>
          <a:endParaRPr lang="ru-RU"/>
        </a:p>
      </dgm:t>
    </dgm:pt>
    <dgm:pt modelId="{F7C13E80-DBFA-4205-A9B0-ABEC21A55EDF}" type="sibTrans" cxnId="{58BD53EB-2384-4B6B-83E5-A33E1C0CDAB8}">
      <dgm:prSet/>
      <dgm:spPr/>
      <dgm:t>
        <a:bodyPr/>
        <a:lstStyle/>
        <a:p>
          <a:endParaRPr lang="ru-RU"/>
        </a:p>
      </dgm:t>
    </dgm:pt>
    <dgm:pt modelId="{6C46E61C-B806-4F88-A115-5C049D5279AF}" type="pres">
      <dgm:prSet presAssocID="{22F6EDF0-E762-4615-9D04-8298944427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9623C-BC1C-4107-ACC2-7650C016EAE3}" type="pres">
      <dgm:prSet presAssocID="{EF124F4B-2644-41D8-B81C-869A32920527}" presName="compositeNode" presStyleCnt="0">
        <dgm:presLayoutVars>
          <dgm:bulletEnabled val="1"/>
        </dgm:presLayoutVars>
      </dgm:prSet>
      <dgm:spPr/>
    </dgm:pt>
    <dgm:pt modelId="{5EDB59CF-DB59-4545-A139-628F9F6CCD3B}" type="pres">
      <dgm:prSet presAssocID="{EF124F4B-2644-41D8-B81C-869A32920527}" presName="bgRect" presStyleLbl="node1" presStyleIdx="0" presStyleCnt="3"/>
      <dgm:spPr/>
      <dgm:t>
        <a:bodyPr/>
        <a:lstStyle/>
        <a:p>
          <a:endParaRPr lang="ru-RU"/>
        </a:p>
      </dgm:t>
    </dgm:pt>
    <dgm:pt modelId="{DE07A96A-4A40-497E-BF13-B267F9968077}" type="pres">
      <dgm:prSet presAssocID="{EF124F4B-2644-41D8-B81C-869A3292052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F22F5-BF4A-4A27-8528-823571BD89E3}" type="pres">
      <dgm:prSet presAssocID="{EF124F4B-2644-41D8-B81C-869A3292052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FCB76-E16F-4C71-8F68-9062BC8357B4}" type="pres">
      <dgm:prSet presAssocID="{355DD752-892B-4CA0-B39A-30DDFE259294}" presName="hSp" presStyleCnt="0"/>
      <dgm:spPr/>
    </dgm:pt>
    <dgm:pt modelId="{45327B13-959D-46E9-A8B8-E582E088D5E5}" type="pres">
      <dgm:prSet presAssocID="{355DD752-892B-4CA0-B39A-30DDFE259294}" presName="vProcSp" presStyleCnt="0"/>
      <dgm:spPr/>
    </dgm:pt>
    <dgm:pt modelId="{D67C3F01-C573-4F84-AD09-228969181C6E}" type="pres">
      <dgm:prSet presAssocID="{355DD752-892B-4CA0-B39A-30DDFE259294}" presName="vSp1" presStyleCnt="0"/>
      <dgm:spPr/>
    </dgm:pt>
    <dgm:pt modelId="{9CE1D718-1F66-4230-8304-A5DFE839997C}" type="pres">
      <dgm:prSet presAssocID="{355DD752-892B-4CA0-B39A-30DDFE259294}" presName="simulatedConn" presStyleLbl="solidFgAcc1" presStyleIdx="0" presStyleCnt="2" custLinFactNeighborY="1"/>
      <dgm:spPr/>
    </dgm:pt>
    <dgm:pt modelId="{3112DDFA-F261-413F-B52C-4395763D22A3}" type="pres">
      <dgm:prSet presAssocID="{355DD752-892B-4CA0-B39A-30DDFE259294}" presName="vSp2" presStyleCnt="0"/>
      <dgm:spPr/>
    </dgm:pt>
    <dgm:pt modelId="{2C87428F-1C53-45E0-A1C3-8F229E73B4FC}" type="pres">
      <dgm:prSet presAssocID="{355DD752-892B-4CA0-B39A-30DDFE259294}" presName="sibTrans" presStyleCnt="0"/>
      <dgm:spPr/>
    </dgm:pt>
    <dgm:pt modelId="{C40E8B13-0024-4EEC-9CA7-A9E32AF88372}" type="pres">
      <dgm:prSet presAssocID="{9B8106C2-225D-4D94-B362-D11A766E54E7}" presName="compositeNode" presStyleCnt="0">
        <dgm:presLayoutVars>
          <dgm:bulletEnabled val="1"/>
        </dgm:presLayoutVars>
      </dgm:prSet>
      <dgm:spPr/>
    </dgm:pt>
    <dgm:pt modelId="{9F0728BF-7C0A-44DC-9E61-CA153F71E025}" type="pres">
      <dgm:prSet presAssocID="{9B8106C2-225D-4D94-B362-D11A766E54E7}" presName="bgRect" presStyleLbl="node1" presStyleIdx="1" presStyleCnt="3" custLinFactNeighborX="-315"/>
      <dgm:spPr/>
      <dgm:t>
        <a:bodyPr/>
        <a:lstStyle/>
        <a:p>
          <a:endParaRPr lang="ru-RU"/>
        </a:p>
      </dgm:t>
    </dgm:pt>
    <dgm:pt modelId="{1E72EAC6-01C7-4FD4-98CA-32277C3C68AB}" type="pres">
      <dgm:prSet presAssocID="{9B8106C2-225D-4D94-B362-D11A766E54E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AD0D1-0529-4D4B-952A-BF8F37FC4C80}" type="pres">
      <dgm:prSet presAssocID="{9B8106C2-225D-4D94-B362-D11A766E54E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B4EF4-33A0-4704-A70E-9BAB1795F769}" type="pres">
      <dgm:prSet presAssocID="{10E8BCA7-DE13-4268-BC7C-AA0BE01F8714}" presName="hSp" presStyleCnt="0"/>
      <dgm:spPr/>
    </dgm:pt>
    <dgm:pt modelId="{8508E2F0-054C-4CA7-87FC-AFC5E198CEDD}" type="pres">
      <dgm:prSet presAssocID="{10E8BCA7-DE13-4268-BC7C-AA0BE01F8714}" presName="vProcSp" presStyleCnt="0"/>
      <dgm:spPr/>
    </dgm:pt>
    <dgm:pt modelId="{620DCD01-20AA-40D8-B04F-4309224C7990}" type="pres">
      <dgm:prSet presAssocID="{10E8BCA7-DE13-4268-BC7C-AA0BE01F8714}" presName="vSp1" presStyleCnt="0"/>
      <dgm:spPr/>
    </dgm:pt>
    <dgm:pt modelId="{E3A14F3F-B08F-4DA5-B2B3-119C2FDD0A61}" type="pres">
      <dgm:prSet presAssocID="{10E8BCA7-DE13-4268-BC7C-AA0BE01F8714}" presName="simulatedConn" presStyleLbl="solidFgAcc1" presStyleIdx="1" presStyleCnt="2"/>
      <dgm:spPr/>
    </dgm:pt>
    <dgm:pt modelId="{9770FDA6-C2FC-477C-8D21-F266831764B5}" type="pres">
      <dgm:prSet presAssocID="{10E8BCA7-DE13-4268-BC7C-AA0BE01F8714}" presName="vSp2" presStyleCnt="0"/>
      <dgm:spPr/>
    </dgm:pt>
    <dgm:pt modelId="{8105A3F5-3378-49E5-A0BC-2FD3642DDB17}" type="pres">
      <dgm:prSet presAssocID="{10E8BCA7-DE13-4268-BC7C-AA0BE01F8714}" presName="sibTrans" presStyleCnt="0"/>
      <dgm:spPr/>
    </dgm:pt>
    <dgm:pt modelId="{0349EE4E-E733-4F87-A73B-97DD2C66C3DE}" type="pres">
      <dgm:prSet presAssocID="{29F93461-AA9B-48A4-BA97-9093FA4536C1}" presName="compositeNode" presStyleCnt="0">
        <dgm:presLayoutVars>
          <dgm:bulletEnabled val="1"/>
        </dgm:presLayoutVars>
      </dgm:prSet>
      <dgm:spPr/>
    </dgm:pt>
    <dgm:pt modelId="{28C7D5F3-D96E-4743-8071-5A21C085DD32}" type="pres">
      <dgm:prSet presAssocID="{29F93461-AA9B-48A4-BA97-9093FA4536C1}" presName="bgRect" presStyleLbl="node1" presStyleIdx="2" presStyleCnt="3"/>
      <dgm:spPr/>
      <dgm:t>
        <a:bodyPr/>
        <a:lstStyle/>
        <a:p>
          <a:endParaRPr lang="ru-RU"/>
        </a:p>
      </dgm:t>
    </dgm:pt>
    <dgm:pt modelId="{6353B619-9874-4FEE-B6BC-E665B84F5F95}" type="pres">
      <dgm:prSet presAssocID="{29F93461-AA9B-48A4-BA97-9093FA4536C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14535-A917-4E3F-AE7F-25A39FC75BB0}" type="pres">
      <dgm:prSet presAssocID="{29F93461-AA9B-48A4-BA97-9093FA4536C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64ECA-4FD7-4683-A130-3688D34CF4E7}" srcId="{9B8106C2-225D-4D94-B362-D11A766E54E7}" destId="{E44FE338-23B4-4B47-916A-59A5D27E762B}" srcOrd="0" destOrd="0" parTransId="{86277678-85E3-4A97-A2F1-CC4B3D76E232}" sibTransId="{205235BD-EBEE-462A-89AB-DDDEF030EAEA}"/>
    <dgm:cxn modelId="{93B1B0E0-37A1-4770-8D89-6F9122EA2B54}" type="presOf" srcId="{EF124F4B-2644-41D8-B81C-869A32920527}" destId="{5EDB59CF-DB59-4545-A139-628F9F6CCD3B}" srcOrd="0" destOrd="0" presId="urn:microsoft.com/office/officeart/2005/8/layout/hProcess7"/>
    <dgm:cxn modelId="{EBC8BD89-9C66-448B-B536-0872BE370891}" type="presOf" srcId="{E0080025-50D3-4B2B-8CD1-F0D1DBAC661D}" destId="{C3014535-A917-4E3F-AE7F-25A39FC75BB0}" srcOrd="0" destOrd="0" presId="urn:microsoft.com/office/officeart/2005/8/layout/hProcess7"/>
    <dgm:cxn modelId="{2204F6F5-C3E9-4854-9916-FAA7C4CF2443}" type="presOf" srcId="{22F6EDF0-E762-4615-9D04-8298944427DC}" destId="{6C46E61C-B806-4F88-A115-5C049D5279AF}" srcOrd="0" destOrd="0" presId="urn:microsoft.com/office/officeart/2005/8/layout/hProcess7"/>
    <dgm:cxn modelId="{2AF105AA-454F-4AEC-87A6-82768249BA99}" type="presOf" srcId="{E44FE338-23B4-4B47-916A-59A5D27E762B}" destId="{42CAD0D1-0529-4D4B-952A-BF8F37FC4C80}" srcOrd="0" destOrd="0" presId="urn:microsoft.com/office/officeart/2005/8/layout/hProcess7"/>
    <dgm:cxn modelId="{2F305772-CD22-489F-A6B9-B5BAEC282F51}" type="presOf" srcId="{9B8106C2-225D-4D94-B362-D11A766E54E7}" destId="{1E72EAC6-01C7-4FD4-98CA-32277C3C68AB}" srcOrd="1" destOrd="0" presId="urn:microsoft.com/office/officeart/2005/8/layout/hProcess7"/>
    <dgm:cxn modelId="{3AE839B6-B8B7-4B14-AA9F-1A0969146D8E}" srcId="{22F6EDF0-E762-4615-9D04-8298944427DC}" destId="{29F93461-AA9B-48A4-BA97-9093FA4536C1}" srcOrd="2" destOrd="0" parTransId="{3A86E76A-951C-413F-897B-A1A183DDB63C}" sibTransId="{74BCC95C-9ED7-4AF6-B2E4-2C57D07147FE}"/>
    <dgm:cxn modelId="{1A6DB643-9714-4BC5-9F48-FBEFB77C7F04}" type="presOf" srcId="{23BFEC90-FDE5-4D12-9ADE-0BB6BC32CF66}" destId="{9A7F22F5-BF4A-4A27-8528-823571BD89E3}" srcOrd="0" destOrd="0" presId="urn:microsoft.com/office/officeart/2005/8/layout/hProcess7"/>
    <dgm:cxn modelId="{63527C00-3CAB-47D0-B821-E304D9138CDF}" type="presOf" srcId="{29F93461-AA9B-48A4-BA97-9093FA4536C1}" destId="{6353B619-9874-4FEE-B6BC-E665B84F5F95}" srcOrd="1" destOrd="0" presId="urn:microsoft.com/office/officeart/2005/8/layout/hProcess7"/>
    <dgm:cxn modelId="{D36C368B-77F2-4435-85A5-5D170F5D7316}" type="presOf" srcId="{9B8106C2-225D-4D94-B362-D11A766E54E7}" destId="{9F0728BF-7C0A-44DC-9E61-CA153F71E025}" srcOrd="0" destOrd="0" presId="urn:microsoft.com/office/officeart/2005/8/layout/hProcess7"/>
    <dgm:cxn modelId="{EEE94111-BB4C-4B09-AF17-818DA2DC1811}" srcId="{22F6EDF0-E762-4615-9D04-8298944427DC}" destId="{EF124F4B-2644-41D8-B81C-869A32920527}" srcOrd="0" destOrd="0" parTransId="{A90E8F67-4B65-4F9A-A3EF-43E59D9A2B28}" sibTransId="{355DD752-892B-4CA0-B39A-30DDFE259294}"/>
    <dgm:cxn modelId="{58BD53EB-2384-4B6B-83E5-A33E1C0CDAB8}" srcId="{29F93461-AA9B-48A4-BA97-9093FA4536C1}" destId="{E0080025-50D3-4B2B-8CD1-F0D1DBAC661D}" srcOrd="0" destOrd="0" parTransId="{3BE27AC9-007E-4A74-8368-AEF7ED819F3C}" sibTransId="{F7C13E80-DBFA-4205-A9B0-ABEC21A55EDF}"/>
    <dgm:cxn modelId="{BE7EE303-6378-4921-8881-89AE753B807C}" type="presOf" srcId="{29F93461-AA9B-48A4-BA97-9093FA4536C1}" destId="{28C7D5F3-D96E-4743-8071-5A21C085DD32}" srcOrd="0" destOrd="0" presId="urn:microsoft.com/office/officeart/2005/8/layout/hProcess7"/>
    <dgm:cxn modelId="{AB679401-C97B-41FD-832D-CF3C184BEAF1}" srcId="{22F6EDF0-E762-4615-9D04-8298944427DC}" destId="{9B8106C2-225D-4D94-B362-D11A766E54E7}" srcOrd="1" destOrd="0" parTransId="{FA00778C-BBA6-4B22-AF7A-C0BCC2E04B05}" sibTransId="{10E8BCA7-DE13-4268-BC7C-AA0BE01F8714}"/>
    <dgm:cxn modelId="{610635FC-BC09-47C8-9814-86C521A763F3}" srcId="{EF124F4B-2644-41D8-B81C-869A32920527}" destId="{23BFEC90-FDE5-4D12-9ADE-0BB6BC32CF66}" srcOrd="0" destOrd="0" parTransId="{2BF9D118-958A-4CBF-B2CE-BE3C78C2B6BB}" sibTransId="{6EE44947-B7FA-4A90-92E6-A0EA8526B207}"/>
    <dgm:cxn modelId="{0E939247-8E49-4878-8051-5B37082B4F6E}" type="presOf" srcId="{EF124F4B-2644-41D8-B81C-869A32920527}" destId="{DE07A96A-4A40-497E-BF13-B267F9968077}" srcOrd="1" destOrd="0" presId="urn:microsoft.com/office/officeart/2005/8/layout/hProcess7"/>
    <dgm:cxn modelId="{B34FB0EC-AAD3-4A31-806F-F150BD820519}" type="presParOf" srcId="{6C46E61C-B806-4F88-A115-5C049D5279AF}" destId="{DED9623C-BC1C-4107-ACC2-7650C016EAE3}" srcOrd="0" destOrd="0" presId="urn:microsoft.com/office/officeart/2005/8/layout/hProcess7"/>
    <dgm:cxn modelId="{926BCEB7-DF00-4BC4-913F-81C46BB6FA02}" type="presParOf" srcId="{DED9623C-BC1C-4107-ACC2-7650C016EAE3}" destId="{5EDB59CF-DB59-4545-A139-628F9F6CCD3B}" srcOrd="0" destOrd="0" presId="urn:microsoft.com/office/officeart/2005/8/layout/hProcess7"/>
    <dgm:cxn modelId="{6F49CEB2-0EED-4E57-AF2E-E1F72808E3A3}" type="presParOf" srcId="{DED9623C-BC1C-4107-ACC2-7650C016EAE3}" destId="{DE07A96A-4A40-497E-BF13-B267F9968077}" srcOrd="1" destOrd="0" presId="urn:microsoft.com/office/officeart/2005/8/layout/hProcess7"/>
    <dgm:cxn modelId="{247A8BF7-D9E5-4F53-B5A1-6EC6D59B1C3A}" type="presParOf" srcId="{DED9623C-BC1C-4107-ACC2-7650C016EAE3}" destId="{9A7F22F5-BF4A-4A27-8528-823571BD89E3}" srcOrd="2" destOrd="0" presId="urn:microsoft.com/office/officeart/2005/8/layout/hProcess7"/>
    <dgm:cxn modelId="{A53B8B4A-6190-4838-BAA4-3E3E09834810}" type="presParOf" srcId="{6C46E61C-B806-4F88-A115-5C049D5279AF}" destId="{760FCB76-E16F-4C71-8F68-9062BC8357B4}" srcOrd="1" destOrd="0" presId="urn:microsoft.com/office/officeart/2005/8/layout/hProcess7"/>
    <dgm:cxn modelId="{5344A30A-0752-4AB4-B0DF-443A53586E81}" type="presParOf" srcId="{6C46E61C-B806-4F88-A115-5C049D5279AF}" destId="{45327B13-959D-46E9-A8B8-E582E088D5E5}" srcOrd="2" destOrd="0" presId="urn:microsoft.com/office/officeart/2005/8/layout/hProcess7"/>
    <dgm:cxn modelId="{D45AC6DC-D7C2-472F-BE25-5381F3503CEA}" type="presParOf" srcId="{45327B13-959D-46E9-A8B8-E582E088D5E5}" destId="{D67C3F01-C573-4F84-AD09-228969181C6E}" srcOrd="0" destOrd="0" presId="urn:microsoft.com/office/officeart/2005/8/layout/hProcess7"/>
    <dgm:cxn modelId="{BCFC625C-0212-4A53-9FFA-1B3CD36065C1}" type="presParOf" srcId="{45327B13-959D-46E9-A8B8-E582E088D5E5}" destId="{9CE1D718-1F66-4230-8304-A5DFE839997C}" srcOrd="1" destOrd="0" presId="urn:microsoft.com/office/officeart/2005/8/layout/hProcess7"/>
    <dgm:cxn modelId="{D67E3645-657C-49FA-B560-4BF10AD8386B}" type="presParOf" srcId="{45327B13-959D-46E9-A8B8-E582E088D5E5}" destId="{3112DDFA-F261-413F-B52C-4395763D22A3}" srcOrd="2" destOrd="0" presId="urn:microsoft.com/office/officeart/2005/8/layout/hProcess7"/>
    <dgm:cxn modelId="{BA46BBDE-305D-4A0B-A370-60D8DC32FA3E}" type="presParOf" srcId="{6C46E61C-B806-4F88-A115-5C049D5279AF}" destId="{2C87428F-1C53-45E0-A1C3-8F229E73B4FC}" srcOrd="3" destOrd="0" presId="urn:microsoft.com/office/officeart/2005/8/layout/hProcess7"/>
    <dgm:cxn modelId="{F89F6E53-D41B-4266-B0D0-0E0099233E8A}" type="presParOf" srcId="{6C46E61C-B806-4F88-A115-5C049D5279AF}" destId="{C40E8B13-0024-4EEC-9CA7-A9E32AF88372}" srcOrd="4" destOrd="0" presId="urn:microsoft.com/office/officeart/2005/8/layout/hProcess7"/>
    <dgm:cxn modelId="{CBAFC60A-5009-4922-A340-E3476C53BF80}" type="presParOf" srcId="{C40E8B13-0024-4EEC-9CA7-A9E32AF88372}" destId="{9F0728BF-7C0A-44DC-9E61-CA153F71E025}" srcOrd="0" destOrd="0" presId="urn:microsoft.com/office/officeart/2005/8/layout/hProcess7"/>
    <dgm:cxn modelId="{845B02A7-F0DC-4848-9079-242BCA19B589}" type="presParOf" srcId="{C40E8B13-0024-4EEC-9CA7-A9E32AF88372}" destId="{1E72EAC6-01C7-4FD4-98CA-32277C3C68AB}" srcOrd="1" destOrd="0" presId="urn:microsoft.com/office/officeart/2005/8/layout/hProcess7"/>
    <dgm:cxn modelId="{D2EB1EE7-95AA-48B8-B137-749D758D68FD}" type="presParOf" srcId="{C40E8B13-0024-4EEC-9CA7-A9E32AF88372}" destId="{42CAD0D1-0529-4D4B-952A-BF8F37FC4C80}" srcOrd="2" destOrd="0" presId="urn:microsoft.com/office/officeart/2005/8/layout/hProcess7"/>
    <dgm:cxn modelId="{7E9095F0-FB14-4EB4-8999-E2B036E49B41}" type="presParOf" srcId="{6C46E61C-B806-4F88-A115-5C049D5279AF}" destId="{D09B4EF4-33A0-4704-A70E-9BAB1795F769}" srcOrd="5" destOrd="0" presId="urn:microsoft.com/office/officeart/2005/8/layout/hProcess7"/>
    <dgm:cxn modelId="{96822416-DD5E-4F7A-B405-69D312D95791}" type="presParOf" srcId="{6C46E61C-B806-4F88-A115-5C049D5279AF}" destId="{8508E2F0-054C-4CA7-87FC-AFC5E198CEDD}" srcOrd="6" destOrd="0" presId="urn:microsoft.com/office/officeart/2005/8/layout/hProcess7"/>
    <dgm:cxn modelId="{94106CE3-2429-4100-BCAF-496219DE64EC}" type="presParOf" srcId="{8508E2F0-054C-4CA7-87FC-AFC5E198CEDD}" destId="{620DCD01-20AA-40D8-B04F-4309224C7990}" srcOrd="0" destOrd="0" presId="urn:microsoft.com/office/officeart/2005/8/layout/hProcess7"/>
    <dgm:cxn modelId="{0CCBE660-5632-42D8-A93B-E0FCD5E62481}" type="presParOf" srcId="{8508E2F0-054C-4CA7-87FC-AFC5E198CEDD}" destId="{E3A14F3F-B08F-4DA5-B2B3-119C2FDD0A61}" srcOrd="1" destOrd="0" presId="urn:microsoft.com/office/officeart/2005/8/layout/hProcess7"/>
    <dgm:cxn modelId="{8AFF7E39-D90D-4CC7-84E0-56F682A213F1}" type="presParOf" srcId="{8508E2F0-054C-4CA7-87FC-AFC5E198CEDD}" destId="{9770FDA6-C2FC-477C-8D21-F266831764B5}" srcOrd="2" destOrd="0" presId="urn:microsoft.com/office/officeart/2005/8/layout/hProcess7"/>
    <dgm:cxn modelId="{DE4D7E5E-21A6-46A4-B251-0A1765177251}" type="presParOf" srcId="{6C46E61C-B806-4F88-A115-5C049D5279AF}" destId="{8105A3F5-3378-49E5-A0BC-2FD3642DDB17}" srcOrd="7" destOrd="0" presId="urn:microsoft.com/office/officeart/2005/8/layout/hProcess7"/>
    <dgm:cxn modelId="{EEC545EA-99B2-41C3-B470-B4C6CB301DB2}" type="presParOf" srcId="{6C46E61C-B806-4F88-A115-5C049D5279AF}" destId="{0349EE4E-E733-4F87-A73B-97DD2C66C3DE}" srcOrd="8" destOrd="0" presId="urn:microsoft.com/office/officeart/2005/8/layout/hProcess7"/>
    <dgm:cxn modelId="{A90F1C53-6DDE-434E-9866-6168A5D45F1D}" type="presParOf" srcId="{0349EE4E-E733-4F87-A73B-97DD2C66C3DE}" destId="{28C7D5F3-D96E-4743-8071-5A21C085DD32}" srcOrd="0" destOrd="0" presId="urn:microsoft.com/office/officeart/2005/8/layout/hProcess7"/>
    <dgm:cxn modelId="{D3138F11-3A04-48B6-9FD5-A16C58960EEA}" type="presParOf" srcId="{0349EE4E-E733-4F87-A73B-97DD2C66C3DE}" destId="{6353B619-9874-4FEE-B6BC-E665B84F5F95}" srcOrd="1" destOrd="0" presId="urn:microsoft.com/office/officeart/2005/8/layout/hProcess7"/>
    <dgm:cxn modelId="{8552B58A-436E-4975-9653-08215010356F}" type="presParOf" srcId="{0349EE4E-E733-4F87-A73B-97DD2C66C3DE}" destId="{C3014535-A917-4E3F-AE7F-25A39FC75BB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CF0546-4501-48D3-ABA2-B4F9EE8DFAB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CA06F28A-C66A-40A8-8AAE-19746087E4BC}">
      <dgm:prSet phldrT="[Текст]"/>
      <dgm:spPr/>
      <dgm:t>
        <a:bodyPr/>
        <a:lstStyle/>
        <a:p>
          <a:r>
            <a:rPr lang="ru-RU" dirty="0" err="1" smtClean="0"/>
            <a:t>Кәсіптік</a:t>
          </a:r>
          <a:r>
            <a:rPr lang="ru-RU" dirty="0" smtClean="0"/>
            <a:t> </a:t>
          </a:r>
          <a:r>
            <a:rPr lang="ru-RU" dirty="0" err="1" smtClean="0"/>
            <a:t>колледждердегі</a:t>
          </a:r>
          <a:r>
            <a:rPr lang="ru-RU" dirty="0" smtClean="0"/>
            <a:t> </a:t>
          </a:r>
          <a:r>
            <a:rPr lang="ru-RU" dirty="0" err="1" smtClean="0"/>
            <a:t>бірінші</a:t>
          </a:r>
          <a:r>
            <a:rPr lang="ru-RU" dirty="0" smtClean="0"/>
            <a:t> </a:t>
          </a:r>
          <a:r>
            <a:rPr lang="ru-RU" dirty="0" err="1" smtClean="0"/>
            <a:t>оқу</a:t>
          </a:r>
          <a:r>
            <a:rPr lang="ru-RU" dirty="0" smtClean="0"/>
            <a:t> </a:t>
          </a:r>
          <a:r>
            <a:rPr lang="ru-RU" dirty="0" err="1" smtClean="0"/>
            <a:t>жылы</a:t>
          </a:r>
          <a:r>
            <a:rPr lang="ru-RU" dirty="0" smtClean="0"/>
            <a:t>:</a:t>
          </a:r>
        </a:p>
        <a:p>
          <a:r>
            <a:rPr lang="ru-RU" dirty="0" err="1" smtClean="0"/>
            <a:t>Жалпы</a:t>
          </a:r>
          <a:r>
            <a:rPr lang="ru-RU" dirty="0" smtClean="0"/>
            <a:t> </a:t>
          </a:r>
          <a:r>
            <a:rPr lang="ru-RU" dirty="0" err="1" smtClean="0"/>
            <a:t>білім</a:t>
          </a:r>
          <a:r>
            <a:rPr lang="ru-RU" dirty="0" smtClean="0"/>
            <a:t> </a:t>
          </a:r>
          <a:r>
            <a:rPr lang="ru-RU" dirty="0" err="1" smtClean="0"/>
            <a:t>беретін</a:t>
          </a:r>
          <a:r>
            <a:rPr lang="ru-RU" dirty="0" smtClean="0"/>
            <a:t> </a:t>
          </a:r>
          <a:r>
            <a:rPr lang="ru-RU" dirty="0" err="1" smtClean="0"/>
            <a:t>пән</a:t>
          </a:r>
          <a:endParaRPr lang="ru-RU" dirty="0" smtClean="0"/>
        </a:p>
        <a:p>
          <a:r>
            <a:rPr lang="ru-RU" dirty="0" smtClean="0"/>
            <a:t>«</a:t>
          </a:r>
          <a:r>
            <a:rPr lang="ru-RU" dirty="0" err="1" smtClean="0"/>
            <a:t>Құқық</a:t>
          </a:r>
          <a:r>
            <a:rPr lang="ru-RU" dirty="0" smtClean="0"/>
            <a:t> </a:t>
          </a:r>
          <a:r>
            <a:rPr lang="ru-RU" dirty="0" err="1" smtClean="0"/>
            <a:t>негізі</a:t>
          </a:r>
          <a:r>
            <a:rPr lang="ru-RU" dirty="0" smtClean="0"/>
            <a:t>»</a:t>
          </a:r>
          <a:endParaRPr lang="ru-RU" dirty="0"/>
        </a:p>
      </dgm:t>
    </dgm:pt>
    <dgm:pt modelId="{20448134-FED1-43C6-8F47-8FE862926FBD}" type="parTrans" cxnId="{7E68E7F4-A383-4AF3-A59C-6B1066407039}">
      <dgm:prSet/>
      <dgm:spPr/>
      <dgm:t>
        <a:bodyPr/>
        <a:lstStyle/>
        <a:p>
          <a:endParaRPr lang="ru-RU"/>
        </a:p>
      </dgm:t>
    </dgm:pt>
    <dgm:pt modelId="{57DE84E0-21EA-4D0A-9C3B-0A39C3873C61}" type="sibTrans" cxnId="{7E68E7F4-A383-4AF3-A59C-6B1066407039}">
      <dgm:prSet/>
      <dgm:spPr/>
      <dgm:t>
        <a:bodyPr/>
        <a:lstStyle/>
        <a:p>
          <a:endParaRPr lang="ru-RU"/>
        </a:p>
      </dgm:t>
    </dgm:pt>
    <dgm:pt modelId="{078A50F9-EBF8-4432-ADC3-E83A09EFA69B}">
      <dgm:prSet phldrT="[Текст]"/>
      <dgm:spPr/>
      <dgm:t>
        <a:bodyPr/>
        <a:lstStyle/>
        <a:p>
          <a:r>
            <a:rPr lang="ru-RU" dirty="0" err="1" smtClean="0"/>
            <a:t>Жоғарғы</a:t>
          </a:r>
          <a:r>
            <a:rPr lang="ru-RU" dirty="0" smtClean="0"/>
            <a:t> </a:t>
          </a:r>
          <a:r>
            <a:rPr lang="ru-RU" dirty="0" err="1" smtClean="0"/>
            <a:t>оқу</a:t>
          </a:r>
          <a:r>
            <a:rPr lang="ru-RU" dirty="0" smtClean="0"/>
            <a:t> </a:t>
          </a:r>
          <a:r>
            <a:rPr lang="ru-RU" dirty="0" err="1" smtClean="0"/>
            <a:t>орындарындағы</a:t>
          </a:r>
          <a:r>
            <a:rPr lang="ru-RU" dirty="0" smtClean="0"/>
            <a:t> </a:t>
          </a:r>
          <a:r>
            <a:rPr lang="ru-RU" dirty="0" err="1" smtClean="0"/>
            <a:t>бірінші</a:t>
          </a:r>
          <a:r>
            <a:rPr lang="ru-RU" dirty="0" smtClean="0"/>
            <a:t> </a:t>
          </a:r>
        </a:p>
        <a:p>
          <a:r>
            <a:rPr lang="ru-RU" dirty="0" err="1" smtClean="0"/>
            <a:t>оқу</a:t>
          </a:r>
          <a:r>
            <a:rPr lang="ru-RU" dirty="0" smtClean="0"/>
            <a:t> </a:t>
          </a:r>
          <a:r>
            <a:rPr lang="ru-RU" dirty="0" err="1" smtClean="0"/>
            <a:t>жылы</a:t>
          </a:r>
          <a:r>
            <a:rPr lang="ru-RU" dirty="0" smtClean="0"/>
            <a:t> :</a:t>
          </a:r>
        </a:p>
        <a:p>
          <a:r>
            <a:rPr lang="ru-RU" dirty="0" err="1" smtClean="0"/>
            <a:t>Жалпы</a:t>
          </a:r>
          <a:r>
            <a:rPr lang="ru-RU" dirty="0" smtClean="0"/>
            <a:t> </a:t>
          </a:r>
          <a:r>
            <a:rPr lang="ru-RU" dirty="0" err="1" smtClean="0"/>
            <a:t>білім</a:t>
          </a:r>
          <a:r>
            <a:rPr lang="ru-RU" dirty="0" smtClean="0"/>
            <a:t> </a:t>
          </a:r>
          <a:r>
            <a:rPr lang="ru-RU" dirty="0" err="1" smtClean="0"/>
            <a:t>беретін</a:t>
          </a:r>
          <a:r>
            <a:rPr lang="ru-RU" dirty="0" smtClean="0"/>
            <a:t> </a:t>
          </a:r>
          <a:r>
            <a:rPr lang="ru-RU" dirty="0" err="1" smtClean="0"/>
            <a:t>пән</a:t>
          </a:r>
          <a:endParaRPr lang="ru-RU" dirty="0" smtClean="0"/>
        </a:p>
        <a:p>
          <a:r>
            <a:rPr lang="ru-RU" dirty="0" smtClean="0"/>
            <a:t>«</a:t>
          </a:r>
          <a:r>
            <a:rPr lang="ru-RU" dirty="0" err="1" smtClean="0"/>
            <a:t>Құқық</a:t>
          </a:r>
          <a:r>
            <a:rPr lang="ru-RU" dirty="0" smtClean="0"/>
            <a:t> </a:t>
          </a:r>
          <a:r>
            <a:rPr lang="ru-RU" dirty="0" err="1" smtClean="0"/>
            <a:t>негізі</a:t>
          </a:r>
          <a:r>
            <a:rPr lang="ru-RU" dirty="0" smtClean="0"/>
            <a:t>»</a:t>
          </a:r>
          <a:endParaRPr lang="ru-RU" dirty="0"/>
        </a:p>
      </dgm:t>
    </dgm:pt>
    <dgm:pt modelId="{D5DC0FDA-E710-4EB0-A550-C668BC0D2CE2}" type="parTrans" cxnId="{215A64B7-0288-4F04-B904-AEA69D6A9B4F}">
      <dgm:prSet/>
      <dgm:spPr/>
      <dgm:t>
        <a:bodyPr/>
        <a:lstStyle/>
        <a:p>
          <a:endParaRPr lang="ru-RU"/>
        </a:p>
      </dgm:t>
    </dgm:pt>
    <dgm:pt modelId="{832619E3-369C-4ED1-8C7B-1E47D3E3604B}" type="sibTrans" cxnId="{215A64B7-0288-4F04-B904-AEA69D6A9B4F}">
      <dgm:prSet/>
      <dgm:spPr/>
      <dgm:t>
        <a:bodyPr/>
        <a:lstStyle/>
        <a:p>
          <a:endParaRPr lang="ru-RU"/>
        </a:p>
      </dgm:t>
    </dgm:pt>
    <dgm:pt modelId="{AA1674CE-61F3-4F12-99C3-07A3CF834C9B}" type="pres">
      <dgm:prSet presAssocID="{85CF0546-4501-48D3-ABA2-B4F9EE8DFAB8}" presName="linearFlow" presStyleCnt="0">
        <dgm:presLayoutVars>
          <dgm:dir/>
          <dgm:resizeHandles val="exact"/>
        </dgm:presLayoutVars>
      </dgm:prSet>
      <dgm:spPr/>
    </dgm:pt>
    <dgm:pt modelId="{EB79254B-B28C-4724-9D9C-7A26FC1C68C2}" type="pres">
      <dgm:prSet presAssocID="{CA06F28A-C66A-40A8-8AAE-19746087E4BC}" presName="composite" presStyleCnt="0"/>
      <dgm:spPr/>
    </dgm:pt>
    <dgm:pt modelId="{DB4FF77C-072D-45E8-B8A5-008256B4A5ED}" type="pres">
      <dgm:prSet presAssocID="{CA06F28A-C66A-40A8-8AAE-19746087E4BC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0C3C749-775F-4703-A565-BF5FEA17D342}" type="pres">
      <dgm:prSet presAssocID="{CA06F28A-C66A-40A8-8AAE-19746087E4B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37FFF-757C-4BE7-88CC-5C5236007352}" type="pres">
      <dgm:prSet presAssocID="{57DE84E0-21EA-4D0A-9C3B-0A39C3873C61}" presName="spacing" presStyleCnt="0"/>
      <dgm:spPr/>
    </dgm:pt>
    <dgm:pt modelId="{F46B80DB-B475-46DD-89B6-34F2E2305BF5}" type="pres">
      <dgm:prSet presAssocID="{078A50F9-EBF8-4432-ADC3-E83A09EFA69B}" presName="composite" presStyleCnt="0"/>
      <dgm:spPr/>
    </dgm:pt>
    <dgm:pt modelId="{5BCAF4A5-1E63-47C7-9B58-835B0A12638D}" type="pres">
      <dgm:prSet presAssocID="{078A50F9-EBF8-4432-ADC3-E83A09EFA69B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A178841-E24C-4099-A7D0-73EF2E410CB2}" type="pres">
      <dgm:prSet presAssocID="{078A50F9-EBF8-4432-ADC3-E83A09EFA69B}" presName="txShp" presStyleLbl="node1" presStyleIdx="1" presStyleCnt="2" custLinFactNeighborX="-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8E7F4-A383-4AF3-A59C-6B1066407039}" srcId="{85CF0546-4501-48D3-ABA2-B4F9EE8DFAB8}" destId="{CA06F28A-C66A-40A8-8AAE-19746087E4BC}" srcOrd="0" destOrd="0" parTransId="{20448134-FED1-43C6-8F47-8FE862926FBD}" sibTransId="{57DE84E0-21EA-4D0A-9C3B-0A39C3873C61}"/>
    <dgm:cxn modelId="{0449466A-C375-4C27-AA97-7436C83509B5}" type="presOf" srcId="{CA06F28A-C66A-40A8-8AAE-19746087E4BC}" destId="{E0C3C749-775F-4703-A565-BF5FEA17D342}" srcOrd="0" destOrd="0" presId="urn:microsoft.com/office/officeart/2005/8/layout/vList3"/>
    <dgm:cxn modelId="{D1DD7E81-E11D-4314-BB3C-EDF95BD2E32B}" type="presOf" srcId="{85CF0546-4501-48D3-ABA2-B4F9EE8DFAB8}" destId="{AA1674CE-61F3-4F12-99C3-07A3CF834C9B}" srcOrd="0" destOrd="0" presId="urn:microsoft.com/office/officeart/2005/8/layout/vList3"/>
    <dgm:cxn modelId="{215A64B7-0288-4F04-B904-AEA69D6A9B4F}" srcId="{85CF0546-4501-48D3-ABA2-B4F9EE8DFAB8}" destId="{078A50F9-EBF8-4432-ADC3-E83A09EFA69B}" srcOrd="1" destOrd="0" parTransId="{D5DC0FDA-E710-4EB0-A550-C668BC0D2CE2}" sibTransId="{832619E3-369C-4ED1-8C7B-1E47D3E3604B}"/>
    <dgm:cxn modelId="{90BDB074-6D80-48E2-8B8C-5284850C03ED}" type="presOf" srcId="{078A50F9-EBF8-4432-ADC3-E83A09EFA69B}" destId="{BA178841-E24C-4099-A7D0-73EF2E410CB2}" srcOrd="0" destOrd="0" presId="urn:microsoft.com/office/officeart/2005/8/layout/vList3"/>
    <dgm:cxn modelId="{770D3907-58D4-4EFD-B4EE-5FFFB1EBB845}" type="presParOf" srcId="{AA1674CE-61F3-4F12-99C3-07A3CF834C9B}" destId="{EB79254B-B28C-4724-9D9C-7A26FC1C68C2}" srcOrd="0" destOrd="0" presId="urn:microsoft.com/office/officeart/2005/8/layout/vList3"/>
    <dgm:cxn modelId="{FCD5B643-F6F2-41D9-B3AE-41A7ECB87B03}" type="presParOf" srcId="{EB79254B-B28C-4724-9D9C-7A26FC1C68C2}" destId="{DB4FF77C-072D-45E8-B8A5-008256B4A5ED}" srcOrd="0" destOrd="0" presId="urn:microsoft.com/office/officeart/2005/8/layout/vList3"/>
    <dgm:cxn modelId="{AD49206B-3264-4FE2-9248-5D55F808DDBF}" type="presParOf" srcId="{EB79254B-B28C-4724-9D9C-7A26FC1C68C2}" destId="{E0C3C749-775F-4703-A565-BF5FEA17D342}" srcOrd="1" destOrd="0" presId="urn:microsoft.com/office/officeart/2005/8/layout/vList3"/>
    <dgm:cxn modelId="{C8B7429F-D90A-44DD-B6EC-783FFDE850ED}" type="presParOf" srcId="{AA1674CE-61F3-4F12-99C3-07A3CF834C9B}" destId="{B7B37FFF-757C-4BE7-88CC-5C5236007352}" srcOrd="1" destOrd="0" presId="urn:microsoft.com/office/officeart/2005/8/layout/vList3"/>
    <dgm:cxn modelId="{E468F6DC-DC33-4BC1-90B0-F94709551062}" type="presParOf" srcId="{AA1674CE-61F3-4F12-99C3-07A3CF834C9B}" destId="{F46B80DB-B475-46DD-89B6-34F2E2305BF5}" srcOrd="2" destOrd="0" presId="urn:microsoft.com/office/officeart/2005/8/layout/vList3"/>
    <dgm:cxn modelId="{D335F993-F3ED-4D5F-8849-950C173217CE}" type="presParOf" srcId="{F46B80DB-B475-46DD-89B6-34F2E2305BF5}" destId="{5BCAF4A5-1E63-47C7-9B58-835B0A12638D}" srcOrd="0" destOrd="0" presId="urn:microsoft.com/office/officeart/2005/8/layout/vList3"/>
    <dgm:cxn modelId="{496271C8-A820-4734-A596-D20B06BDC7DE}" type="presParOf" srcId="{F46B80DB-B475-46DD-89B6-34F2E2305BF5}" destId="{BA178841-E24C-4099-A7D0-73EF2E410C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3DA1ED-C3A7-4CD1-B670-52D40B3870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E728F9-5226-4A6F-919F-1F9834026C3F}">
      <dgm:prSet phldrT="[Текст]" custT="1"/>
      <dgm:spPr/>
      <dgm:t>
        <a:bodyPr/>
        <a:lstStyle/>
        <a:p>
          <a:r>
            <a:rPr lang="ru-RU" sz="1400" dirty="0" err="1" smtClean="0"/>
            <a:t>Модельді</a:t>
          </a:r>
          <a:r>
            <a:rPr lang="ru-RU" sz="1400" dirty="0" smtClean="0"/>
            <a:t> </a:t>
          </a:r>
          <a:r>
            <a:rPr lang="ru-RU" sz="1400" dirty="0" err="1" smtClean="0"/>
            <a:t>бағдарламалардың</a:t>
          </a:r>
          <a:r>
            <a:rPr lang="ru-RU" sz="1400" dirty="0" smtClean="0"/>
            <a:t> </a:t>
          </a:r>
          <a:r>
            <a:rPr lang="ru-RU" sz="1400" dirty="0" err="1" smtClean="0"/>
            <a:t>бөлімдері</a:t>
          </a:r>
          <a:endParaRPr lang="ru-RU" sz="1400" dirty="0"/>
        </a:p>
      </dgm:t>
    </dgm:pt>
    <dgm:pt modelId="{E8029BE5-F3EF-4075-A79D-637F79D079C6}" type="parTrans" cxnId="{81BBCB50-1DCB-4A4F-B793-CEDA47382B6E}">
      <dgm:prSet/>
      <dgm:spPr/>
      <dgm:t>
        <a:bodyPr/>
        <a:lstStyle/>
        <a:p>
          <a:endParaRPr lang="ru-RU"/>
        </a:p>
      </dgm:t>
    </dgm:pt>
    <dgm:pt modelId="{F1A71F0C-418F-4A7E-A163-71C6D604F47D}" type="sibTrans" cxnId="{81BBCB50-1DCB-4A4F-B793-CEDA47382B6E}">
      <dgm:prSet/>
      <dgm:spPr/>
      <dgm:t>
        <a:bodyPr/>
        <a:lstStyle/>
        <a:p>
          <a:endParaRPr lang="ru-RU"/>
        </a:p>
      </dgm:t>
    </dgm:pt>
    <dgm:pt modelId="{AC476213-4C5A-44E9-A7A1-AF672468EDD1}">
      <dgm:prSet phldrT="[Текст]" custT="1"/>
      <dgm:spPr/>
      <dgm:t>
        <a:bodyPr/>
        <a:lstStyle/>
        <a:p>
          <a:r>
            <a:rPr lang="ru-RU" sz="1400" b="1" dirty="0" smtClean="0"/>
            <a:t>1. «</a:t>
          </a:r>
          <a:r>
            <a:rPr lang="ru-RU" sz="1400" b="1" dirty="0" err="1" smtClean="0"/>
            <a:t>Жемқорлық</a:t>
          </a:r>
          <a:r>
            <a:rPr lang="ru-RU" sz="1400" b="1" dirty="0" smtClean="0"/>
            <a:t>» </a:t>
          </a:r>
          <a:r>
            <a:rPr lang="ru-RU" sz="1400" b="1" dirty="0" err="1" smtClean="0"/>
            <a:t>түсінігінің</a:t>
          </a:r>
          <a:r>
            <a:rPr lang="ru-RU" sz="1400" b="1" dirty="0" smtClean="0"/>
            <a:t> </a:t>
          </a:r>
          <a:r>
            <a:rPr lang="ru-RU" sz="1400" b="1" dirty="0" err="1" smtClean="0"/>
            <a:t>әдістемелік-теориялық</a:t>
          </a:r>
          <a:r>
            <a:rPr lang="ru-RU" sz="1400" b="1" dirty="0" smtClean="0"/>
            <a:t> </a:t>
          </a:r>
          <a:r>
            <a:rPr lang="ru-RU" sz="1400" b="1" dirty="0" err="1" smtClean="0"/>
            <a:t>негізгі</a:t>
          </a:r>
          <a:r>
            <a:rPr lang="ru-RU" sz="1400" b="1" dirty="0" smtClean="0"/>
            <a:t> </a:t>
          </a:r>
          <a:endParaRPr lang="ru-RU" sz="1400" dirty="0"/>
        </a:p>
      </dgm:t>
    </dgm:pt>
    <dgm:pt modelId="{2F8F6298-EB4B-4614-B408-38F9CF5AFCE1}" type="parTrans" cxnId="{F76C9E07-0CA9-457D-A4C8-8FBAFD9394A9}">
      <dgm:prSet/>
      <dgm:spPr/>
      <dgm:t>
        <a:bodyPr/>
        <a:lstStyle/>
        <a:p>
          <a:endParaRPr lang="ru-RU"/>
        </a:p>
      </dgm:t>
    </dgm:pt>
    <dgm:pt modelId="{2E2801BF-6A41-4412-B863-535304F38E8A}" type="sibTrans" cxnId="{F76C9E07-0CA9-457D-A4C8-8FBAFD9394A9}">
      <dgm:prSet/>
      <dgm:spPr/>
      <dgm:t>
        <a:bodyPr/>
        <a:lstStyle/>
        <a:p>
          <a:endParaRPr lang="ru-RU"/>
        </a:p>
      </dgm:t>
    </dgm:pt>
    <dgm:pt modelId="{BA2CDAE9-3FC6-43E9-B720-9B1C34536C4C}">
      <dgm:prSet phldrT="[Текст]" custT="1"/>
      <dgm:spPr/>
      <dgm:t>
        <a:bodyPr/>
        <a:lstStyle/>
        <a:p>
          <a:r>
            <a:rPr lang="ru-RU" sz="1400" b="1" dirty="0" smtClean="0"/>
            <a:t>2. </a:t>
          </a:r>
          <a:r>
            <a:rPr lang="ru-RU" sz="1400" b="1" dirty="0" err="1" smtClean="0"/>
            <a:t>Қазақстандық</a:t>
          </a:r>
          <a:r>
            <a:rPr lang="ru-RU" sz="1400" b="1" dirty="0" smtClean="0"/>
            <a:t> </a:t>
          </a:r>
          <a:r>
            <a:rPr lang="ru-RU" sz="1400" b="1" dirty="0" err="1" smtClean="0"/>
            <a:t>қоғамның</a:t>
          </a:r>
          <a:r>
            <a:rPr lang="ru-RU" sz="1400" b="1" dirty="0" smtClean="0"/>
            <a:t> </a:t>
          </a:r>
          <a:r>
            <a:rPr lang="ru-RU" sz="1400" b="1" dirty="0" err="1" smtClean="0"/>
            <a:t>әлеуметтік-экономикалық</a:t>
          </a:r>
          <a:r>
            <a:rPr lang="ru-RU" sz="1400" b="1" dirty="0" smtClean="0"/>
            <a:t> </a:t>
          </a:r>
          <a:r>
            <a:rPr lang="ru-RU" sz="1400" b="1" dirty="0" err="1" smtClean="0"/>
            <a:t>қатынастарын</a:t>
          </a:r>
          <a:r>
            <a:rPr lang="ru-RU" sz="1400" b="1" dirty="0" smtClean="0"/>
            <a:t> </a:t>
          </a:r>
          <a:r>
            <a:rPr lang="ru-RU" sz="1400" b="1" dirty="0" err="1" smtClean="0"/>
            <a:t>жетілдіру</a:t>
          </a:r>
          <a:r>
            <a:rPr lang="ru-RU" sz="1400" b="1" dirty="0" smtClean="0"/>
            <a:t> – </a:t>
          </a:r>
          <a:r>
            <a:rPr lang="ru-RU" sz="1400" b="1" dirty="0" err="1" smtClean="0"/>
            <a:t>сыбайлас</a:t>
          </a:r>
          <a:r>
            <a:rPr lang="ru-RU" sz="1400" b="1" dirty="0" smtClean="0"/>
            <a:t> </a:t>
          </a:r>
          <a:r>
            <a:rPr lang="ru-RU" sz="1400" b="1" dirty="0" err="1" smtClean="0"/>
            <a:t>жемқорлыққа</a:t>
          </a:r>
          <a:r>
            <a:rPr lang="ru-RU" sz="1400" b="1" dirty="0" smtClean="0"/>
            <a:t> </a:t>
          </a:r>
          <a:r>
            <a:rPr lang="ru-RU" sz="1400" b="1" dirty="0" err="1" smtClean="0"/>
            <a:t>қарсы</a:t>
          </a:r>
          <a:r>
            <a:rPr lang="ru-RU" sz="1400" b="1" dirty="0" smtClean="0"/>
            <a:t> </a:t>
          </a:r>
          <a:r>
            <a:rPr lang="ru-RU" sz="1400" b="1" dirty="0" err="1" smtClean="0"/>
            <a:t>іс-қимылдың</a:t>
          </a:r>
          <a:r>
            <a:rPr lang="ru-RU" sz="1400" b="1" dirty="0" smtClean="0"/>
            <a:t> </a:t>
          </a:r>
          <a:r>
            <a:rPr lang="ru-RU" sz="1400" b="1" dirty="0" err="1" smtClean="0"/>
            <a:t>шарттары</a:t>
          </a:r>
          <a:r>
            <a:rPr lang="ru-RU" sz="1400" b="1" dirty="0" smtClean="0"/>
            <a:t> </a:t>
          </a:r>
          <a:r>
            <a:rPr lang="ru-RU" sz="1400" b="1" dirty="0" err="1" smtClean="0"/>
            <a:t>ретінде</a:t>
          </a:r>
          <a:endParaRPr lang="ru-RU" sz="1400" dirty="0"/>
        </a:p>
      </dgm:t>
    </dgm:pt>
    <dgm:pt modelId="{1E2FBCD8-200E-4475-8504-7DA587CC897A}" type="parTrans" cxnId="{6CF9BDC3-9EDC-4CAA-B187-EF1E44A2A1B5}">
      <dgm:prSet/>
      <dgm:spPr/>
      <dgm:t>
        <a:bodyPr/>
        <a:lstStyle/>
        <a:p>
          <a:endParaRPr lang="ru-RU"/>
        </a:p>
      </dgm:t>
    </dgm:pt>
    <dgm:pt modelId="{CECE9903-6B12-4B34-9D57-15CD45EA9AEF}" type="sibTrans" cxnId="{6CF9BDC3-9EDC-4CAA-B187-EF1E44A2A1B5}">
      <dgm:prSet/>
      <dgm:spPr/>
      <dgm:t>
        <a:bodyPr/>
        <a:lstStyle/>
        <a:p>
          <a:endParaRPr lang="ru-RU"/>
        </a:p>
      </dgm:t>
    </dgm:pt>
    <dgm:pt modelId="{6902B093-A0DE-4B3F-96FF-B72E97584BFC}">
      <dgm:prSet phldrT="[Текст]" custT="1"/>
      <dgm:spPr/>
      <dgm:t>
        <a:bodyPr/>
        <a:lstStyle/>
        <a:p>
          <a:r>
            <a:rPr lang="ru-RU" sz="1400" b="1" dirty="0" smtClean="0"/>
            <a:t>4. </a:t>
          </a:r>
          <a:r>
            <a:rPr lang="ru-RU" sz="1400" b="1" dirty="0" err="1" smtClean="0"/>
            <a:t>Сыбайлас</a:t>
          </a:r>
          <a:r>
            <a:rPr lang="ru-RU" sz="1400" b="1" dirty="0" smtClean="0"/>
            <a:t> </a:t>
          </a:r>
          <a:r>
            <a:rPr lang="ru-RU" sz="1400" b="1" dirty="0" err="1" smtClean="0"/>
            <a:t>жемқорлыққа</a:t>
          </a:r>
          <a:r>
            <a:rPr lang="ru-RU" sz="1400" b="1" dirty="0" smtClean="0"/>
            <a:t> </a:t>
          </a:r>
          <a:r>
            <a:rPr lang="ru-RU" sz="1400" b="1" dirty="0" err="1" smtClean="0"/>
            <a:t>қарсы</a:t>
          </a:r>
          <a:r>
            <a:rPr lang="ru-RU" sz="1400" b="1" dirty="0" smtClean="0"/>
            <a:t> </a:t>
          </a:r>
          <a:r>
            <a:rPr lang="ru-RU" sz="1400" b="1" dirty="0" err="1" smtClean="0"/>
            <a:t>мәдениетті</a:t>
          </a:r>
          <a:r>
            <a:rPr lang="ru-RU" sz="1400" b="1" dirty="0" smtClean="0"/>
            <a:t> </a:t>
          </a:r>
          <a:r>
            <a:rPr lang="ru-RU" sz="1400" b="1" dirty="0" err="1" smtClean="0"/>
            <a:t>қалыптастыру</a:t>
          </a:r>
          <a:endParaRPr lang="ru-RU" sz="1400" dirty="0"/>
        </a:p>
      </dgm:t>
    </dgm:pt>
    <dgm:pt modelId="{D5CF03CF-E243-4612-8341-E8C40B5D774C}" type="parTrans" cxnId="{367202E9-354E-4E89-ABE7-A13D1B2840B7}">
      <dgm:prSet/>
      <dgm:spPr/>
      <dgm:t>
        <a:bodyPr/>
        <a:lstStyle/>
        <a:p>
          <a:endParaRPr lang="ru-RU"/>
        </a:p>
      </dgm:t>
    </dgm:pt>
    <dgm:pt modelId="{BF64DEC3-BCBD-489B-A5AE-896B784C5E14}" type="sibTrans" cxnId="{367202E9-354E-4E89-ABE7-A13D1B2840B7}">
      <dgm:prSet/>
      <dgm:spPr/>
      <dgm:t>
        <a:bodyPr/>
        <a:lstStyle/>
        <a:p>
          <a:endParaRPr lang="ru-RU"/>
        </a:p>
      </dgm:t>
    </dgm:pt>
    <dgm:pt modelId="{47893490-F2A3-4044-8F80-A3C010226173}">
      <dgm:prSet custT="1"/>
      <dgm:spPr/>
      <dgm:t>
        <a:bodyPr/>
        <a:lstStyle/>
        <a:p>
          <a:endParaRPr lang="ru-RU" sz="1400"/>
        </a:p>
      </dgm:t>
    </dgm:pt>
    <dgm:pt modelId="{B3546397-29B7-4DB2-9B3F-467A83D9EF06}" type="parTrans" cxnId="{81F11C78-A3E1-4417-974C-E83BDACB0569}">
      <dgm:prSet/>
      <dgm:spPr/>
      <dgm:t>
        <a:bodyPr/>
        <a:lstStyle/>
        <a:p>
          <a:endParaRPr lang="ru-RU"/>
        </a:p>
      </dgm:t>
    </dgm:pt>
    <dgm:pt modelId="{A1CEE044-E7A0-4DA0-BADE-F0FF9B8C4347}" type="sibTrans" cxnId="{81F11C78-A3E1-4417-974C-E83BDACB0569}">
      <dgm:prSet/>
      <dgm:spPr/>
      <dgm:t>
        <a:bodyPr/>
        <a:lstStyle/>
        <a:p>
          <a:endParaRPr lang="ru-RU"/>
        </a:p>
      </dgm:t>
    </dgm:pt>
    <dgm:pt modelId="{181A6893-81CE-4750-BFEC-48E29D718998}">
      <dgm:prSet custT="1"/>
      <dgm:spPr/>
      <dgm:t>
        <a:bodyPr/>
        <a:lstStyle/>
        <a:p>
          <a:r>
            <a:rPr lang="ru-RU" sz="1400" b="1" dirty="0" smtClean="0"/>
            <a:t>3. </a:t>
          </a:r>
          <a:r>
            <a:rPr lang="ru-RU" sz="1400" b="1" dirty="0" err="1" smtClean="0"/>
            <a:t>Сыбайлас</a:t>
          </a:r>
          <a:r>
            <a:rPr lang="ru-RU" sz="1400" b="1" dirty="0" smtClean="0"/>
            <a:t> </a:t>
          </a:r>
          <a:r>
            <a:rPr lang="ru-RU" sz="1400" b="1" dirty="0" err="1" smtClean="0"/>
            <a:t>жемқорлыққа</a:t>
          </a:r>
          <a:r>
            <a:rPr lang="ru-RU" sz="1400" b="1" dirty="0" smtClean="0"/>
            <a:t> </a:t>
          </a:r>
          <a:r>
            <a:rPr lang="ru-RU" sz="1400" b="1" dirty="0" err="1" smtClean="0"/>
            <a:t>қарсы</a:t>
          </a:r>
          <a:r>
            <a:rPr lang="ru-RU" sz="1400" b="1" dirty="0" smtClean="0"/>
            <a:t> </a:t>
          </a:r>
          <a:r>
            <a:rPr lang="ru-RU" sz="1400" b="1" dirty="0" err="1" smtClean="0"/>
            <a:t>мінез-құлықтың</a:t>
          </a:r>
          <a:r>
            <a:rPr lang="ru-RU" sz="1400" b="1" dirty="0" smtClean="0"/>
            <a:t> </a:t>
          </a:r>
          <a:r>
            <a:rPr lang="ru-RU" sz="1400" b="1" dirty="0" err="1" smtClean="0"/>
            <a:t>психологиялық</a:t>
          </a:r>
          <a:r>
            <a:rPr lang="ru-RU" sz="1400" b="1" dirty="0" smtClean="0"/>
            <a:t> </a:t>
          </a:r>
          <a:r>
            <a:rPr lang="ru-RU" sz="1400" b="1" dirty="0" err="1" smtClean="0"/>
            <a:t>ерекшеліктері</a:t>
          </a:r>
          <a:endParaRPr lang="ru-RU" sz="1400" dirty="0"/>
        </a:p>
      </dgm:t>
    </dgm:pt>
    <dgm:pt modelId="{EBB1730F-7A1E-44BE-88A5-8D829A0BA2A0}" type="sibTrans" cxnId="{DB9AC5E5-B932-4206-9BC2-27C2AA977BFB}">
      <dgm:prSet/>
      <dgm:spPr/>
      <dgm:t>
        <a:bodyPr/>
        <a:lstStyle/>
        <a:p>
          <a:endParaRPr lang="ru-RU"/>
        </a:p>
      </dgm:t>
    </dgm:pt>
    <dgm:pt modelId="{D85F87F8-F79A-4632-9442-8E239E88D463}" type="parTrans" cxnId="{DB9AC5E5-B932-4206-9BC2-27C2AA977BFB}">
      <dgm:prSet/>
      <dgm:spPr/>
      <dgm:t>
        <a:bodyPr/>
        <a:lstStyle/>
        <a:p>
          <a:endParaRPr lang="ru-RU"/>
        </a:p>
      </dgm:t>
    </dgm:pt>
    <dgm:pt modelId="{4BCEFD67-BB48-4A6D-A6D3-85E64964E00E}">
      <dgm:prSet custT="1"/>
      <dgm:spPr/>
      <dgm:t>
        <a:bodyPr/>
        <a:lstStyle/>
        <a:p>
          <a:r>
            <a:rPr lang="ru-RU" sz="1400" b="1" dirty="0" smtClean="0"/>
            <a:t>5. </a:t>
          </a:r>
          <a:r>
            <a:rPr lang="ru-RU" sz="1400" b="1" dirty="0" err="1" smtClean="0"/>
            <a:t>Сыбайлас</a:t>
          </a:r>
          <a:r>
            <a:rPr lang="ru-RU" sz="1400" b="1" dirty="0" smtClean="0"/>
            <a:t> </a:t>
          </a:r>
          <a:r>
            <a:rPr lang="ru-RU" sz="1400" b="1" dirty="0" err="1" smtClean="0"/>
            <a:t>жемқорлыққа</a:t>
          </a:r>
          <a:r>
            <a:rPr lang="ru-RU" sz="1400" b="1" dirty="0" smtClean="0"/>
            <a:t> </a:t>
          </a:r>
          <a:r>
            <a:rPr lang="ru-RU" sz="1400" b="1" dirty="0" err="1" smtClean="0"/>
            <a:t>қарсы</a:t>
          </a:r>
          <a:r>
            <a:rPr lang="ru-RU" sz="1400" b="1" dirty="0" smtClean="0"/>
            <a:t> </a:t>
          </a:r>
          <a:r>
            <a:rPr lang="ru-RU" sz="1400" b="1" dirty="0" err="1" smtClean="0"/>
            <a:t>мәдениетті</a:t>
          </a:r>
          <a:r>
            <a:rPr lang="ru-RU" sz="1400" b="1" dirty="0" smtClean="0"/>
            <a:t> </a:t>
          </a:r>
          <a:r>
            <a:rPr lang="ru-RU" sz="1400" b="1" dirty="0" err="1" smtClean="0"/>
            <a:t>жастар</a:t>
          </a:r>
          <a:r>
            <a:rPr lang="ru-RU" sz="1400" b="1" dirty="0" smtClean="0"/>
            <a:t> </a:t>
          </a:r>
          <a:r>
            <a:rPr lang="ru-RU" sz="1400" b="1" dirty="0" err="1" smtClean="0"/>
            <a:t>арасында</a:t>
          </a:r>
          <a:r>
            <a:rPr lang="ru-RU" sz="1400" b="1" dirty="0" smtClean="0"/>
            <a:t> </a:t>
          </a:r>
          <a:r>
            <a:rPr lang="ru-RU" sz="1400" b="1" dirty="0" err="1" smtClean="0"/>
            <a:t>қалыптастырудың</a:t>
          </a:r>
          <a:r>
            <a:rPr lang="ru-RU" sz="1400" b="1" dirty="0" smtClean="0"/>
            <a:t> </a:t>
          </a:r>
          <a:r>
            <a:rPr lang="ru-RU" sz="1400" b="1" dirty="0" err="1" smtClean="0"/>
            <a:t>ерекшеліктері</a:t>
          </a:r>
          <a:endParaRPr lang="ru-RU" sz="1400" dirty="0"/>
        </a:p>
      </dgm:t>
    </dgm:pt>
    <dgm:pt modelId="{65C8FAE2-9897-464F-BB9D-D4596BD927D1}" type="parTrans" cxnId="{894E15F8-21EC-49DC-8866-B11B6DD42001}">
      <dgm:prSet/>
      <dgm:spPr/>
      <dgm:t>
        <a:bodyPr/>
        <a:lstStyle/>
        <a:p>
          <a:endParaRPr lang="ru-RU"/>
        </a:p>
      </dgm:t>
    </dgm:pt>
    <dgm:pt modelId="{F385EBC9-5DBE-4F0A-AA8D-4776FA4205F0}" type="sibTrans" cxnId="{894E15F8-21EC-49DC-8866-B11B6DD42001}">
      <dgm:prSet/>
      <dgm:spPr/>
      <dgm:t>
        <a:bodyPr/>
        <a:lstStyle/>
        <a:p>
          <a:endParaRPr lang="ru-RU"/>
        </a:p>
      </dgm:t>
    </dgm:pt>
    <dgm:pt modelId="{66854DA5-5E18-4002-B2F1-5E09E1B7B3BF}">
      <dgm:prSet custT="1"/>
      <dgm:spPr/>
      <dgm:t>
        <a:bodyPr/>
        <a:lstStyle/>
        <a:p>
          <a:r>
            <a:rPr lang="ru-RU" sz="1400" b="1" dirty="0" smtClean="0"/>
            <a:t>6. </a:t>
          </a:r>
          <a:r>
            <a:rPr lang="ru-RU" sz="1400" b="1" dirty="0" err="1" smtClean="0"/>
            <a:t>Сыбайлас</a:t>
          </a:r>
          <a:r>
            <a:rPr lang="ru-RU" sz="1400" b="1" dirty="0" smtClean="0"/>
            <a:t> </a:t>
          </a:r>
          <a:r>
            <a:rPr lang="ru-RU" sz="1400" b="1" dirty="0" err="1" smtClean="0"/>
            <a:t>жемқорлыққа</a:t>
          </a:r>
          <a:r>
            <a:rPr lang="ru-RU" sz="1400" b="1" dirty="0" smtClean="0"/>
            <a:t> </a:t>
          </a:r>
          <a:r>
            <a:rPr lang="ru-RU" sz="1400" b="1" dirty="0" err="1" smtClean="0"/>
            <a:t>қарсы</a:t>
          </a:r>
          <a:r>
            <a:rPr lang="ru-RU" sz="1400" b="1" dirty="0" smtClean="0"/>
            <a:t> </a:t>
          </a:r>
          <a:r>
            <a:rPr lang="ru-RU" sz="1400" b="1" dirty="0" err="1" smtClean="0"/>
            <a:t>мәдениетті</a:t>
          </a:r>
          <a:r>
            <a:rPr lang="ru-RU" sz="1400" b="1" dirty="0" smtClean="0"/>
            <a:t> </a:t>
          </a:r>
          <a:r>
            <a:rPr lang="ru-RU" sz="1400" b="1" dirty="0" err="1" smtClean="0"/>
            <a:t>қалыптастырудың</a:t>
          </a:r>
          <a:r>
            <a:rPr lang="ru-RU" sz="1400" b="1" dirty="0" smtClean="0"/>
            <a:t> </a:t>
          </a:r>
          <a:r>
            <a:rPr lang="ru-RU" sz="1400" b="1" dirty="0" err="1" smtClean="0"/>
            <a:t>этикалық</a:t>
          </a:r>
          <a:r>
            <a:rPr lang="ru-RU" sz="1400" b="1" dirty="0" smtClean="0"/>
            <a:t> </a:t>
          </a:r>
          <a:r>
            <a:rPr lang="ru-RU" sz="1400" b="1" dirty="0" err="1" smtClean="0"/>
            <a:t>ерекшеліктері</a:t>
          </a:r>
          <a:endParaRPr lang="ru-RU" sz="1400" dirty="0"/>
        </a:p>
      </dgm:t>
    </dgm:pt>
    <dgm:pt modelId="{E9C631D6-9501-4EE3-ACD6-71F0C56415AD}" type="parTrans" cxnId="{AEAED2C5-C73A-4B1D-9815-DCE18C078359}">
      <dgm:prSet/>
      <dgm:spPr/>
      <dgm:t>
        <a:bodyPr/>
        <a:lstStyle/>
        <a:p>
          <a:endParaRPr lang="ru-RU"/>
        </a:p>
      </dgm:t>
    </dgm:pt>
    <dgm:pt modelId="{CEF37F7E-2019-456E-8BBD-433CC3EC6845}" type="sibTrans" cxnId="{AEAED2C5-C73A-4B1D-9815-DCE18C078359}">
      <dgm:prSet/>
      <dgm:spPr/>
      <dgm:t>
        <a:bodyPr/>
        <a:lstStyle/>
        <a:p>
          <a:endParaRPr lang="ru-RU"/>
        </a:p>
      </dgm:t>
    </dgm:pt>
    <dgm:pt modelId="{CCC6DEFA-30E5-42A9-AEB0-E9B8D963D511}">
      <dgm:prSet custT="1"/>
      <dgm:spPr/>
      <dgm:t>
        <a:bodyPr/>
        <a:lstStyle/>
        <a:p>
          <a:r>
            <a:rPr lang="ru-RU" sz="1400" b="1" dirty="0" smtClean="0"/>
            <a:t>7. </a:t>
          </a:r>
          <a:r>
            <a:rPr lang="ru-RU" sz="1400" b="1" dirty="0" err="1" smtClean="0"/>
            <a:t>Сыбайлас</a:t>
          </a:r>
          <a:r>
            <a:rPr lang="ru-RU" sz="1400" b="1" dirty="0" smtClean="0"/>
            <a:t> </a:t>
          </a:r>
          <a:r>
            <a:rPr lang="ru-RU" sz="1400" b="1" dirty="0" err="1" smtClean="0"/>
            <a:t>жемқорлық</a:t>
          </a:r>
          <a:r>
            <a:rPr lang="ru-RU" sz="1400" b="1" dirty="0" smtClean="0"/>
            <a:t> </a:t>
          </a:r>
          <a:r>
            <a:rPr lang="ru-RU" sz="1400" b="1" dirty="0" err="1" smtClean="0"/>
            <a:t>әрекеті</a:t>
          </a:r>
          <a:r>
            <a:rPr lang="ru-RU" sz="1400" b="1" dirty="0" smtClean="0"/>
            <a:t> </a:t>
          </a:r>
          <a:r>
            <a:rPr lang="ru-RU" sz="1400" b="1" dirty="0" err="1" smtClean="0"/>
            <a:t>үшін</a:t>
          </a:r>
          <a:r>
            <a:rPr lang="ru-RU" sz="1400" b="1" dirty="0" smtClean="0"/>
            <a:t> </a:t>
          </a:r>
          <a:r>
            <a:rPr lang="ru-RU" sz="1400" b="1" dirty="0" err="1" smtClean="0"/>
            <a:t>құқықтық</a:t>
          </a:r>
          <a:r>
            <a:rPr lang="ru-RU" sz="1400" b="1" dirty="0" smtClean="0"/>
            <a:t> </a:t>
          </a:r>
          <a:r>
            <a:rPr lang="ru-RU" sz="1400" b="1" dirty="0" err="1" smtClean="0"/>
            <a:t>жауапкершілік</a:t>
          </a:r>
          <a:r>
            <a:rPr lang="ru-RU" sz="1400" b="1" dirty="0" smtClean="0"/>
            <a:t> </a:t>
          </a:r>
          <a:endParaRPr lang="ru-RU" sz="1400" dirty="0"/>
        </a:p>
      </dgm:t>
    </dgm:pt>
    <dgm:pt modelId="{F65E6842-AFCE-4B1B-BF75-890CA12B9A0C}" type="parTrans" cxnId="{6DA6E402-8613-4C86-BA5A-C2BB24204C5E}">
      <dgm:prSet/>
      <dgm:spPr/>
      <dgm:t>
        <a:bodyPr/>
        <a:lstStyle/>
        <a:p>
          <a:endParaRPr lang="ru-RU"/>
        </a:p>
      </dgm:t>
    </dgm:pt>
    <dgm:pt modelId="{EC469CE6-AC59-42C9-9815-B405959A5B52}" type="sibTrans" cxnId="{6DA6E402-8613-4C86-BA5A-C2BB24204C5E}">
      <dgm:prSet/>
      <dgm:spPr/>
      <dgm:t>
        <a:bodyPr/>
        <a:lstStyle/>
        <a:p>
          <a:endParaRPr lang="ru-RU"/>
        </a:p>
      </dgm:t>
    </dgm:pt>
    <dgm:pt modelId="{4FA744E4-4E29-4B87-A776-B1AA037D639D}">
      <dgm:prSet custT="1"/>
      <dgm:spPr/>
      <dgm:t>
        <a:bodyPr/>
        <a:lstStyle/>
        <a:p>
          <a:r>
            <a:rPr lang="ru-RU" sz="1400" b="1" dirty="0" smtClean="0"/>
            <a:t>8. </a:t>
          </a:r>
          <a:r>
            <a:rPr lang="ru-RU" sz="1400" b="1" dirty="0" err="1" smtClean="0"/>
            <a:t>Әр-түрлі</a:t>
          </a:r>
          <a:r>
            <a:rPr lang="ru-RU" sz="1400" b="1" dirty="0" smtClean="0"/>
            <a:t> </a:t>
          </a:r>
          <a:r>
            <a:rPr lang="ru-RU" sz="1400" b="1" dirty="0" err="1" smtClean="0"/>
            <a:t>саладағы</a:t>
          </a:r>
          <a:r>
            <a:rPr lang="ru-RU" sz="1400" b="1" dirty="0" smtClean="0"/>
            <a:t> </a:t>
          </a:r>
          <a:r>
            <a:rPr lang="ru-RU" sz="1400" b="1" dirty="0" err="1" smtClean="0"/>
            <a:t>жемқорлық</a:t>
          </a:r>
          <a:r>
            <a:rPr lang="ru-RU" sz="1400" b="1" dirty="0" smtClean="0"/>
            <a:t> </a:t>
          </a:r>
          <a:r>
            <a:rPr lang="ru-RU" sz="1400" b="1" dirty="0" err="1" smtClean="0"/>
            <a:t>әрекеті</a:t>
          </a:r>
          <a:r>
            <a:rPr lang="ru-RU" sz="1400" b="1" dirty="0" smtClean="0"/>
            <a:t> </a:t>
          </a:r>
          <a:r>
            <a:rPr lang="ru-RU" sz="1400" b="1" dirty="0" err="1" smtClean="0"/>
            <a:t>үшін</a:t>
          </a:r>
          <a:r>
            <a:rPr lang="ru-RU" sz="1400" b="1" dirty="0" smtClean="0"/>
            <a:t> </a:t>
          </a:r>
          <a:r>
            <a:rPr lang="ru-RU" sz="1400" b="1" dirty="0" err="1" smtClean="0"/>
            <a:t>моральдық-этикалық</a:t>
          </a:r>
          <a:r>
            <a:rPr lang="ru-RU" sz="1400" b="1" dirty="0" smtClean="0"/>
            <a:t> </a:t>
          </a:r>
          <a:r>
            <a:rPr lang="ru-RU" sz="1400" b="1" dirty="0" err="1" smtClean="0"/>
            <a:t>жауапкершілік</a:t>
          </a:r>
          <a:endParaRPr lang="ru-RU" sz="1400" dirty="0"/>
        </a:p>
      </dgm:t>
    </dgm:pt>
    <dgm:pt modelId="{AC5CADB7-52C8-4543-9B12-9266C4554345}" type="parTrans" cxnId="{F3EFC00F-2D33-49EF-A5F6-336AA44AE330}">
      <dgm:prSet/>
      <dgm:spPr/>
      <dgm:t>
        <a:bodyPr/>
        <a:lstStyle/>
        <a:p>
          <a:endParaRPr lang="ru-RU"/>
        </a:p>
      </dgm:t>
    </dgm:pt>
    <dgm:pt modelId="{6D52AC74-1C34-4821-9544-D8EC9AA364DA}" type="sibTrans" cxnId="{F3EFC00F-2D33-49EF-A5F6-336AA44AE330}">
      <dgm:prSet/>
      <dgm:spPr/>
      <dgm:t>
        <a:bodyPr/>
        <a:lstStyle/>
        <a:p>
          <a:endParaRPr lang="ru-RU"/>
        </a:p>
      </dgm:t>
    </dgm:pt>
    <dgm:pt modelId="{5F0805F1-F87C-4BDF-9C0D-D28271FA8E63}">
      <dgm:prSet custT="1"/>
      <dgm:spPr/>
      <dgm:t>
        <a:bodyPr/>
        <a:lstStyle/>
        <a:p>
          <a:r>
            <a:rPr lang="ru-RU" sz="1400" b="1" dirty="0" smtClean="0"/>
            <a:t>9.  </a:t>
          </a:r>
          <a:r>
            <a:rPr lang="ru-RU" sz="1400" b="1" dirty="0" err="1" smtClean="0"/>
            <a:t>Діни</a:t>
          </a:r>
          <a:r>
            <a:rPr lang="ru-RU" sz="1400" b="1" dirty="0" smtClean="0"/>
            <a:t> </a:t>
          </a:r>
          <a:r>
            <a:rPr lang="ru-RU" sz="1400" b="1" dirty="0" err="1" smtClean="0"/>
            <a:t>нормалар</a:t>
          </a:r>
          <a:r>
            <a:rPr lang="ru-RU" sz="1400" b="1" dirty="0" smtClean="0"/>
            <a:t> мен </a:t>
          </a:r>
          <a:r>
            <a:rPr lang="ru-RU" sz="1400" b="1" dirty="0" err="1" smtClean="0"/>
            <a:t>құндылықтар</a:t>
          </a:r>
          <a:r>
            <a:rPr lang="ru-RU" sz="1400" b="1" dirty="0" smtClean="0"/>
            <a:t> – </a:t>
          </a:r>
          <a:r>
            <a:rPr lang="ru-RU" sz="1400" b="1" dirty="0" err="1" smtClean="0"/>
            <a:t>қоғамның</a:t>
          </a:r>
          <a:r>
            <a:rPr lang="ru-RU" sz="1400" b="1" dirty="0" smtClean="0"/>
            <a:t> </a:t>
          </a:r>
          <a:r>
            <a:rPr lang="ru-RU" sz="1400" b="1" dirty="0" err="1" smtClean="0"/>
            <a:t>сыбайлас</a:t>
          </a:r>
          <a:r>
            <a:rPr lang="ru-RU" sz="1400" b="1" dirty="0" smtClean="0"/>
            <a:t> </a:t>
          </a:r>
          <a:r>
            <a:rPr lang="ru-RU" sz="1400" b="1" dirty="0" err="1" smtClean="0"/>
            <a:t>жемқорлыққа</a:t>
          </a:r>
          <a:r>
            <a:rPr lang="ru-RU" sz="1400" b="1" dirty="0" smtClean="0"/>
            <a:t> </a:t>
          </a:r>
          <a:r>
            <a:rPr lang="ru-RU" sz="1400" b="1" dirty="0" err="1" smtClean="0"/>
            <a:t>қарсы</a:t>
          </a:r>
          <a:r>
            <a:rPr lang="ru-RU" sz="1400" b="1" dirty="0" smtClean="0"/>
            <a:t> </a:t>
          </a:r>
          <a:r>
            <a:rPr lang="ru-RU" sz="1400" b="1" dirty="0" err="1" smtClean="0"/>
            <a:t>мәдениетінің</a:t>
          </a:r>
          <a:r>
            <a:rPr lang="ru-RU" sz="1400" b="1" dirty="0" smtClean="0"/>
            <a:t> </a:t>
          </a:r>
          <a:r>
            <a:rPr lang="ru-RU" sz="1400" b="1" dirty="0" err="1" smtClean="0"/>
            <a:t>қағидасы</a:t>
          </a:r>
          <a:r>
            <a:rPr lang="ru-RU" sz="1400" b="1" dirty="0" smtClean="0"/>
            <a:t> </a:t>
          </a:r>
          <a:r>
            <a:rPr lang="ru-RU" sz="1400" b="1" dirty="0" err="1" smtClean="0"/>
            <a:t>ретінде</a:t>
          </a:r>
          <a:r>
            <a:rPr lang="ru-RU" sz="1400" b="1" dirty="0" smtClean="0"/>
            <a:t> </a:t>
          </a:r>
        </a:p>
      </dgm:t>
    </dgm:pt>
    <dgm:pt modelId="{EC7BD8A2-A08C-471E-A153-96982CE3F969}" type="parTrans" cxnId="{3D064285-EB1A-4390-B5CC-1DC986A33E78}">
      <dgm:prSet/>
      <dgm:spPr/>
      <dgm:t>
        <a:bodyPr/>
        <a:lstStyle/>
        <a:p>
          <a:endParaRPr lang="ru-RU"/>
        </a:p>
      </dgm:t>
    </dgm:pt>
    <dgm:pt modelId="{C4900D2E-59C5-4341-9A6C-4A830C3AD3D9}" type="sibTrans" cxnId="{3D064285-EB1A-4390-B5CC-1DC986A33E78}">
      <dgm:prSet/>
      <dgm:spPr/>
      <dgm:t>
        <a:bodyPr/>
        <a:lstStyle/>
        <a:p>
          <a:endParaRPr lang="ru-RU"/>
        </a:p>
      </dgm:t>
    </dgm:pt>
    <dgm:pt modelId="{E6E58569-F335-4281-BB70-FF3DBE75D99B}" type="pres">
      <dgm:prSet presAssocID="{DE3DA1ED-C3A7-4CD1-B670-52D40B3870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46E582-35CA-4249-9AE5-C556AAB28017}" type="pres">
      <dgm:prSet presAssocID="{EAE728F9-5226-4A6F-919F-1F9834026C3F}" presName="thickLine" presStyleLbl="alignNode1" presStyleIdx="0" presStyleCnt="1"/>
      <dgm:spPr/>
    </dgm:pt>
    <dgm:pt modelId="{CC9C675F-2AF9-4BAD-A064-B462D0CA4FB4}" type="pres">
      <dgm:prSet presAssocID="{EAE728F9-5226-4A6F-919F-1F9834026C3F}" presName="horz1" presStyleCnt="0"/>
      <dgm:spPr/>
    </dgm:pt>
    <dgm:pt modelId="{EAFF08B0-ED11-48EB-8534-D2172994C5CA}" type="pres">
      <dgm:prSet presAssocID="{EAE728F9-5226-4A6F-919F-1F9834026C3F}" presName="tx1" presStyleLbl="revTx" presStyleIdx="0" presStyleCnt="11" custScaleX="83018"/>
      <dgm:spPr/>
      <dgm:t>
        <a:bodyPr/>
        <a:lstStyle/>
        <a:p>
          <a:endParaRPr lang="ru-RU"/>
        </a:p>
      </dgm:t>
    </dgm:pt>
    <dgm:pt modelId="{A8421696-4799-48DF-8768-1977B4EB225D}" type="pres">
      <dgm:prSet presAssocID="{EAE728F9-5226-4A6F-919F-1F9834026C3F}" presName="vert1" presStyleCnt="0"/>
      <dgm:spPr/>
    </dgm:pt>
    <dgm:pt modelId="{D65B220C-3FD2-41A6-9429-A8E676E490E0}" type="pres">
      <dgm:prSet presAssocID="{AC476213-4C5A-44E9-A7A1-AF672468EDD1}" presName="vertSpace2a" presStyleCnt="0"/>
      <dgm:spPr/>
    </dgm:pt>
    <dgm:pt modelId="{268640E4-061D-463F-AD6B-1731A74E61B0}" type="pres">
      <dgm:prSet presAssocID="{AC476213-4C5A-44E9-A7A1-AF672468EDD1}" presName="horz2" presStyleCnt="0"/>
      <dgm:spPr/>
    </dgm:pt>
    <dgm:pt modelId="{C2701E4D-A7C5-4FA0-B323-C3C52959959A}" type="pres">
      <dgm:prSet presAssocID="{AC476213-4C5A-44E9-A7A1-AF672468EDD1}" presName="horzSpace2" presStyleCnt="0"/>
      <dgm:spPr/>
    </dgm:pt>
    <dgm:pt modelId="{43FDB6E9-D1FE-4256-B1E6-56010039207A}" type="pres">
      <dgm:prSet presAssocID="{AC476213-4C5A-44E9-A7A1-AF672468EDD1}" presName="tx2" presStyleLbl="revTx" presStyleIdx="1" presStyleCnt="11"/>
      <dgm:spPr/>
      <dgm:t>
        <a:bodyPr/>
        <a:lstStyle/>
        <a:p>
          <a:endParaRPr lang="ru-RU"/>
        </a:p>
      </dgm:t>
    </dgm:pt>
    <dgm:pt modelId="{5FC4C3A6-8655-4440-8A60-DB05C246EEAA}" type="pres">
      <dgm:prSet presAssocID="{AC476213-4C5A-44E9-A7A1-AF672468EDD1}" presName="vert2" presStyleCnt="0"/>
      <dgm:spPr/>
    </dgm:pt>
    <dgm:pt modelId="{A5A1B6A7-3E42-4F60-822E-EF7395586D81}" type="pres">
      <dgm:prSet presAssocID="{AC476213-4C5A-44E9-A7A1-AF672468EDD1}" presName="thinLine2b" presStyleLbl="callout" presStyleIdx="0" presStyleCnt="10"/>
      <dgm:spPr/>
    </dgm:pt>
    <dgm:pt modelId="{3418DDC2-A4A8-4334-BAE0-68287FDB638B}" type="pres">
      <dgm:prSet presAssocID="{AC476213-4C5A-44E9-A7A1-AF672468EDD1}" presName="vertSpace2b" presStyleCnt="0"/>
      <dgm:spPr/>
    </dgm:pt>
    <dgm:pt modelId="{3A4D6738-8090-40BB-B91E-D2720B6A4B20}" type="pres">
      <dgm:prSet presAssocID="{BA2CDAE9-3FC6-43E9-B720-9B1C34536C4C}" presName="horz2" presStyleCnt="0"/>
      <dgm:spPr/>
    </dgm:pt>
    <dgm:pt modelId="{C9EB946B-1987-4296-90AE-0B98EE2C6F50}" type="pres">
      <dgm:prSet presAssocID="{BA2CDAE9-3FC6-43E9-B720-9B1C34536C4C}" presName="horzSpace2" presStyleCnt="0"/>
      <dgm:spPr/>
    </dgm:pt>
    <dgm:pt modelId="{6002577C-E67E-48BB-B415-C40FB0ECBD9E}" type="pres">
      <dgm:prSet presAssocID="{BA2CDAE9-3FC6-43E9-B720-9B1C34536C4C}" presName="tx2" presStyleLbl="revTx" presStyleIdx="2" presStyleCnt="11" custScaleY="154961"/>
      <dgm:spPr/>
      <dgm:t>
        <a:bodyPr/>
        <a:lstStyle/>
        <a:p>
          <a:endParaRPr lang="ru-RU"/>
        </a:p>
      </dgm:t>
    </dgm:pt>
    <dgm:pt modelId="{4FC4E42C-4DE0-4077-B7D2-9CB31A3F0886}" type="pres">
      <dgm:prSet presAssocID="{BA2CDAE9-3FC6-43E9-B720-9B1C34536C4C}" presName="vert2" presStyleCnt="0"/>
      <dgm:spPr/>
    </dgm:pt>
    <dgm:pt modelId="{DDEC777F-0EF2-47A9-A1EB-ECC0C6166D82}" type="pres">
      <dgm:prSet presAssocID="{BA2CDAE9-3FC6-43E9-B720-9B1C34536C4C}" presName="thinLine2b" presStyleLbl="callout" presStyleIdx="1" presStyleCnt="10"/>
      <dgm:spPr/>
    </dgm:pt>
    <dgm:pt modelId="{108A5B40-15FE-4C54-B21F-A5DDFF597828}" type="pres">
      <dgm:prSet presAssocID="{BA2CDAE9-3FC6-43E9-B720-9B1C34536C4C}" presName="vertSpace2b" presStyleCnt="0"/>
      <dgm:spPr/>
    </dgm:pt>
    <dgm:pt modelId="{13F9DA3C-1A2B-4B8B-99D9-BDAD392F57B6}" type="pres">
      <dgm:prSet presAssocID="{181A6893-81CE-4750-BFEC-48E29D718998}" presName="horz2" presStyleCnt="0"/>
      <dgm:spPr/>
    </dgm:pt>
    <dgm:pt modelId="{4A0C5402-CB0D-4D01-8A2D-026DD6EED110}" type="pres">
      <dgm:prSet presAssocID="{181A6893-81CE-4750-BFEC-48E29D718998}" presName="horzSpace2" presStyleCnt="0"/>
      <dgm:spPr/>
    </dgm:pt>
    <dgm:pt modelId="{4F30F2EC-2DDA-468A-BFDB-7C72FA4BD5F0}" type="pres">
      <dgm:prSet presAssocID="{181A6893-81CE-4750-BFEC-48E29D718998}" presName="tx2" presStyleLbl="revTx" presStyleIdx="3" presStyleCnt="11"/>
      <dgm:spPr/>
      <dgm:t>
        <a:bodyPr/>
        <a:lstStyle/>
        <a:p>
          <a:endParaRPr lang="ru-RU"/>
        </a:p>
      </dgm:t>
    </dgm:pt>
    <dgm:pt modelId="{F45BF46D-A90C-4227-8E4B-745EE498D698}" type="pres">
      <dgm:prSet presAssocID="{181A6893-81CE-4750-BFEC-48E29D718998}" presName="vert2" presStyleCnt="0"/>
      <dgm:spPr/>
    </dgm:pt>
    <dgm:pt modelId="{DD172D2B-7FDE-4019-B7C2-AF2E80441C19}" type="pres">
      <dgm:prSet presAssocID="{181A6893-81CE-4750-BFEC-48E29D718998}" presName="thinLine2b" presStyleLbl="callout" presStyleIdx="2" presStyleCnt="10"/>
      <dgm:spPr/>
    </dgm:pt>
    <dgm:pt modelId="{295DB614-6F34-4DC9-A4FA-0A8097A453F4}" type="pres">
      <dgm:prSet presAssocID="{181A6893-81CE-4750-BFEC-48E29D718998}" presName="vertSpace2b" presStyleCnt="0"/>
      <dgm:spPr/>
    </dgm:pt>
    <dgm:pt modelId="{F451D54C-3D41-4643-8D17-9F1673D20115}" type="pres">
      <dgm:prSet presAssocID="{6902B093-A0DE-4B3F-96FF-B72E97584BFC}" presName="horz2" presStyleCnt="0"/>
      <dgm:spPr/>
    </dgm:pt>
    <dgm:pt modelId="{545E2E57-2146-4B03-A807-5C8610645016}" type="pres">
      <dgm:prSet presAssocID="{6902B093-A0DE-4B3F-96FF-B72E97584BFC}" presName="horzSpace2" presStyleCnt="0"/>
      <dgm:spPr/>
    </dgm:pt>
    <dgm:pt modelId="{DAEDF157-1012-4D65-928B-1221F9F5E597}" type="pres">
      <dgm:prSet presAssocID="{6902B093-A0DE-4B3F-96FF-B72E97584BFC}" presName="tx2" presStyleLbl="revTx" presStyleIdx="4" presStyleCnt="11"/>
      <dgm:spPr/>
      <dgm:t>
        <a:bodyPr/>
        <a:lstStyle/>
        <a:p>
          <a:endParaRPr lang="ru-RU"/>
        </a:p>
      </dgm:t>
    </dgm:pt>
    <dgm:pt modelId="{15D369D1-7E93-4581-B73B-1FEDD3876495}" type="pres">
      <dgm:prSet presAssocID="{6902B093-A0DE-4B3F-96FF-B72E97584BFC}" presName="vert2" presStyleCnt="0"/>
      <dgm:spPr/>
    </dgm:pt>
    <dgm:pt modelId="{1CB8048A-DCCC-4031-A370-8E2B67D37AFE}" type="pres">
      <dgm:prSet presAssocID="{6902B093-A0DE-4B3F-96FF-B72E97584BFC}" presName="thinLine2b" presStyleLbl="callout" presStyleIdx="3" presStyleCnt="10"/>
      <dgm:spPr/>
    </dgm:pt>
    <dgm:pt modelId="{CB6E30AA-A694-43C2-BA39-2CB98B915799}" type="pres">
      <dgm:prSet presAssocID="{6902B093-A0DE-4B3F-96FF-B72E97584BFC}" presName="vertSpace2b" presStyleCnt="0"/>
      <dgm:spPr/>
    </dgm:pt>
    <dgm:pt modelId="{5C59487F-571E-4215-9CE7-1BB423083730}" type="pres">
      <dgm:prSet presAssocID="{4BCEFD67-BB48-4A6D-A6D3-85E64964E00E}" presName="horz2" presStyleCnt="0"/>
      <dgm:spPr/>
    </dgm:pt>
    <dgm:pt modelId="{1B72E0C0-FD63-4E4F-A17D-56184DD08C3A}" type="pres">
      <dgm:prSet presAssocID="{4BCEFD67-BB48-4A6D-A6D3-85E64964E00E}" presName="horzSpace2" presStyleCnt="0"/>
      <dgm:spPr/>
    </dgm:pt>
    <dgm:pt modelId="{F276EFB3-DBDF-4BCF-A651-899BE03B5B95}" type="pres">
      <dgm:prSet presAssocID="{4BCEFD67-BB48-4A6D-A6D3-85E64964E00E}" presName="tx2" presStyleLbl="revTx" presStyleIdx="5" presStyleCnt="11"/>
      <dgm:spPr/>
      <dgm:t>
        <a:bodyPr/>
        <a:lstStyle/>
        <a:p>
          <a:endParaRPr lang="ru-RU"/>
        </a:p>
      </dgm:t>
    </dgm:pt>
    <dgm:pt modelId="{6189508F-01D2-48E4-AF2D-51E3AD00F0D3}" type="pres">
      <dgm:prSet presAssocID="{4BCEFD67-BB48-4A6D-A6D3-85E64964E00E}" presName="vert2" presStyleCnt="0"/>
      <dgm:spPr/>
    </dgm:pt>
    <dgm:pt modelId="{919A403A-6308-4E44-8337-96F76996F41B}" type="pres">
      <dgm:prSet presAssocID="{4BCEFD67-BB48-4A6D-A6D3-85E64964E00E}" presName="thinLine2b" presStyleLbl="callout" presStyleIdx="4" presStyleCnt="10"/>
      <dgm:spPr/>
    </dgm:pt>
    <dgm:pt modelId="{8E4152F9-71CF-4CD3-9162-13C5A11897E1}" type="pres">
      <dgm:prSet presAssocID="{4BCEFD67-BB48-4A6D-A6D3-85E64964E00E}" presName="vertSpace2b" presStyleCnt="0"/>
      <dgm:spPr/>
    </dgm:pt>
    <dgm:pt modelId="{2ACA596D-EC95-4A31-BE1C-4FBC83CE9265}" type="pres">
      <dgm:prSet presAssocID="{66854DA5-5E18-4002-B2F1-5E09E1B7B3BF}" presName="horz2" presStyleCnt="0"/>
      <dgm:spPr/>
    </dgm:pt>
    <dgm:pt modelId="{B5E9435E-8C60-4AB6-B2CB-B657799DB9A8}" type="pres">
      <dgm:prSet presAssocID="{66854DA5-5E18-4002-B2F1-5E09E1B7B3BF}" presName="horzSpace2" presStyleCnt="0"/>
      <dgm:spPr/>
    </dgm:pt>
    <dgm:pt modelId="{119C193B-3248-4E36-896D-5BAF68B03CA1}" type="pres">
      <dgm:prSet presAssocID="{66854DA5-5E18-4002-B2F1-5E09E1B7B3BF}" presName="tx2" presStyleLbl="revTx" presStyleIdx="6" presStyleCnt="11"/>
      <dgm:spPr/>
      <dgm:t>
        <a:bodyPr/>
        <a:lstStyle/>
        <a:p>
          <a:endParaRPr lang="ru-RU"/>
        </a:p>
      </dgm:t>
    </dgm:pt>
    <dgm:pt modelId="{C13EDBC3-3688-4C1A-997E-F7EA50169657}" type="pres">
      <dgm:prSet presAssocID="{66854DA5-5E18-4002-B2F1-5E09E1B7B3BF}" presName="vert2" presStyleCnt="0"/>
      <dgm:spPr/>
    </dgm:pt>
    <dgm:pt modelId="{7880BBA5-C7E2-48AD-BE19-5747C7290943}" type="pres">
      <dgm:prSet presAssocID="{66854DA5-5E18-4002-B2F1-5E09E1B7B3BF}" presName="thinLine2b" presStyleLbl="callout" presStyleIdx="5" presStyleCnt="10"/>
      <dgm:spPr/>
    </dgm:pt>
    <dgm:pt modelId="{748E04CD-39E1-4E9B-A9B5-8346706821BA}" type="pres">
      <dgm:prSet presAssocID="{66854DA5-5E18-4002-B2F1-5E09E1B7B3BF}" presName="vertSpace2b" presStyleCnt="0"/>
      <dgm:spPr/>
    </dgm:pt>
    <dgm:pt modelId="{BAE2BEBF-C4C1-4389-BF66-198C8A4A730B}" type="pres">
      <dgm:prSet presAssocID="{CCC6DEFA-30E5-42A9-AEB0-E9B8D963D511}" presName="horz2" presStyleCnt="0"/>
      <dgm:spPr/>
    </dgm:pt>
    <dgm:pt modelId="{31DC12C2-2CCC-4D63-8BAC-1ECC37FF8776}" type="pres">
      <dgm:prSet presAssocID="{CCC6DEFA-30E5-42A9-AEB0-E9B8D963D511}" presName="horzSpace2" presStyleCnt="0"/>
      <dgm:spPr/>
    </dgm:pt>
    <dgm:pt modelId="{C86F5CD9-3849-4989-88E4-34FB2ABAA238}" type="pres">
      <dgm:prSet presAssocID="{CCC6DEFA-30E5-42A9-AEB0-E9B8D963D511}" presName="tx2" presStyleLbl="revTx" presStyleIdx="7" presStyleCnt="11"/>
      <dgm:spPr/>
      <dgm:t>
        <a:bodyPr/>
        <a:lstStyle/>
        <a:p>
          <a:endParaRPr lang="ru-RU"/>
        </a:p>
      </dgm:t>
    </dgm:pt>
    <dgm:pt modelId="{2B1A6E23-3B6E-486F-8091-15C18E6DCF7A}" type="pres">
      <dgm:prSet presAssocID="{CCC6DEFA-30E5-42A9-AEB0-E9B8D963D511}" presName="vert2" presStyleCnt="0"/>
      <dgm:spPr/>
    </dgm:pt>
    <dgm:pt modelId="{15B691EE-5D51-4D9F-824B-6AB23851AE7C}" type="pres">
      <dgm:prSet presAssocID="{CCC6DEFA-30E5-42A9-AEB0-E9B8D963D511}" presName="thinLine2b" presStyleLbl="callout" presStyleIdx="6" presStyleCnt="10"/>
      <dgm:spPr/>
    </dgm:pt>
    <dgm:pt modelId="{6FB0041B-3953-4F74-BD3C-17150DCF22DE}" type="pres">
      <dgm:prSet presAssocID="{CCC6DEFA-30E5-42A9-AEB0-E9B8D963D511}" presName="vertSpace2b" presStyleCnt="0"/>
      <dgm:spPr/>
    </dgm:pt>
    <dgm:pt modelId="{D12F9FDE-D46A-4AB2-855E-78BD65789226}" type="pres">
      <dgm:prSet presAssocID="{4FA744E4-4E29-4B87-A776-B1AA037D639D}" presName="horz2" presStyleCnt="0"/>
      <dgm:spPr/>
    </dgm:pt>
    <dgm:pt modelId="{2E6EA967-0874-4476-A4BF-6955F1A51A63}" type="pres">
      <dgm:prSet presAssocID="{4FA744E4-4E29-4B87-A776-B1AA037D639D}" presName="horzSpace2" presStyleCnt="0"/>
      <dgm:spPr/>
    </dgm:pt>
    <dgm:pt modelId="{096F4378-A436-493C-8E75-A3C6CD99DCCA}" type="pres">
      <dgm:prSet presAssocID="{4FA744E4-4E29-4B87-A776-B1AA037D639D}" presName="tx2" presStyleLbl="revTx" presStyleIdx="8" presStyleCnt="11"/>
      <dgm:spPr/>
      <dgm:t>
        <a:bodyPr/>
        <a:lstStyle/>
        <a:p>
          <a:endParaRPr lang="ru-RU"/>
        </a:p>
      </dgm:t>
    </dgm:pt>
    <dgm:pt modelId="{CE08BDCF-BF25-4053-8613-74A87BDABE84}" type="pres">
      <dgm:prSet presAssocID="{4FA744E4-4E29-4B87-A776-B1AA037D639D}" presName="vert2" presStyleCnt="0"/>
      <dgm:spPr/>
    </dgm:pt>
    <dgm:pt modelId="{4F6E14D6-09B9-436B-8002-BFC8FF4CFDDE}" type="pres">
      <dgm:prSet presAssocID="{4FA744E4-4E29-4B87-A776-B1AA037D639D}" presName="thinLine2b" presStyleLbl="callout" presStyleIdx="7" presStyleCnt="10"/>
      <dgm:spPr/>
    </dgm:pt>
    <dgm:pt modelId="{F8E07ACD-9221-4F70-AC90-54920781942F}" type="pres">
      <dgm:prSet presAssocID="{4FA744E4-4E29-4B87-A776-B1AA037D639D}" presName="vertSpace2b" presStyleCnt="0"/>
      <dgm:spPr/>
    </dgm:pt>
    <dgm:pt modelId="{438BEAAA-3D20-4C44-8E8D-E99F8478F2DE}" type="pres">
      <dgm:prSet presAssocID="{5F0805F1-F87C-4BDF-9C0D-D28271FA8E63}" presName="horz2" presStyleCnt="0"/>
      <dgm:spPr/>
    </dgm:pt>
    <dgm:pt modelId="{8C968264-99FA-4E42-A964-4E35BDCA1EB0}" type="pres">
      <dgm:prSet presAssocID="{5F0805F1-F87C-4BDF-9C0D-D28271FA8E63}" presName="horzSpace2" presStyleCnt="0"/>
      <dgm:spPr/>
    </dgm:pt>
    <dgm:pt modelId="{EC231689-6315-470B-83BF-09AED0D2A82D}" type="pres">
      <dgm:prSet presAssocID="{5F0805F1-F87C-4BDF-9C0D-D28271FA8E63}" presName="tx2" presStyleLbl="revTx" presStyleIdx="9" presStyleCnt="11" custScaleY="104373"/>
      <dgm:spPr/>
      <dgm:t>
        <a:bodyPr/>
        <a:lstStyle/>
        <a:p>
          <a:endParaRPr lang="ru-RU"/>
        </a:p>
      </dgm:t>
    </dgm:pt>
    <dgm:pt modelId="{7D37FA80-BA9A-4DBB-BFBE-1E0916FD5A62}" type="pres">
      <dgm:prSet presAssocID="{5F0805F1-F87C-4BDF-9C0D-D28271FA8E63}" presName="vert2" presStyleCnt="0"/>
      <dgm:spPr/>
    </dgm:pt>
    <dgm:pt modelId="{EF3F7043-36A3-40F1-81F1-5601BCB00A96}" type="pres">
      <dgm:prSet presAssocID="{5F0805F1-F87C-4BDF-9C0D-D28271FA8E63}" presName="thinLine2b" presStyleLbl="callout" presStyleIdx="8" presStyleCnt="10" custLinFactY="268759" custLinFactNeighborY="300000"/>
      <dgm:spPr/>
    </dgm:pt>
    <dgm:pt modelId="{AEA40938-7689-4998-B8E0-CB4F0AA1929B}" type="pres">
      <dgm:prSet presAssocID="{5F0805F1-F87C-4BDF-9C0D-D28271FA8E63}" presName="vertSpace2b" presStyleCnt="0"/>
      <dgm:spPr/>
    </dgm:pt>
    <dgm:pt modelId="{39477E65-4F58-436B-9623-7BC19FE9610E}" type="pres">
      <dgm:prSet presAssocID="{47893490-F2A3-4044-8F80-A3C010226173}" presName="horz2" presStyleCnt="0"/>
      <dgm:spPr/>
    </dgm:pt>
    <dgm:pt modelId="{1605F918-F0BE-43F0-B9BE-E8CFAEC40C91}" type="pres">
      <dgm:prSet presAssocID="{47893490-F2A3-4044-8F80-A3C010226173}" presName="horzSpace2" presStyleCnt="0"/>
      <dgm:spPr/>
    </dgm:pt>
    <dgm:pt modelId="{34D7DF41-050F-461B-95BA-C250A90EE796}" type="pres">
      <dgm:prSet presAssocID="{47893490-F2A3-4044-8F80-A3C010226173}" presName="tx2" presStyleLbl="revTx" presStyleIdx="10" presStyleCnt="11"/>
      <dgm:spPr/>
      <dgm:t>
        <a:bodyPr/>
        <a:lstStyle/>
        <a:p>
          <a:endParaRPr lang="ru-RU"/>
        </a:p>
      </dgm:t>
    </dgm:pt>
    <dgm:pt modelId="{AE1ACF41-E004-4424-B719-D871EE1941CF}" type="pres">
      <dgm:prSet presAssocID="{47893490-F2A3-4044-8F80-A3C010226173}" presName="vert2" presStyleCnt="0"/>
      <dgm:spPr/>
    </dgm:pt>
    <dgm:pt modelId="{F3870B42-0972-41BE-83C7-CF7DE84484A5}" type="pres">
      <dgm:prSet presAssocID="{47893490-F2A3-4044-8F80-A3C010226173}" presName="thinLine2b" presStyleLbl="callout" presStyleIdx="9" presStyleCnt="10" custLinFactY="-436995" custLinFactNeighborY="-500000"/>
      <dgm:spPr/>
    </dgm:pt>
    <dgm:pt modelId="{99BA3943-77C4-4AC2-B40E-6868A61BDAA0}" type="pres">
      <dgm:prSet presAssocID="{47893490-F2A3-4044-8F80-A3C010226173}" presName="vertSpace2b" presStyleCnt="0"/>
      <dgm:spPr/>
    </dgm:pt>
  </dgm:ptLst>
  <dgm:cxnLst>
    <dgm:cxn modelId="{825397D7-D6A2-4070-AD95-1EFDDDA3B87E}" type="presOf" srcId="{CCC6DEFA-30E5-42A9-AEB0-E9B8D963D511}" destId="{C86F5CD9-3849-4989-88E4-34FB2ABAA238}" srcOrd="0" destOrd="0" presId="urn:microsoft.com/office/officeart/2008/layout/LinedList"/>
    <dgm:cxn modelId="{79A76715-C2C6-41E9-B384-A8A4CC8475BC}" type="presOf" srcId="{5F0805F1-F87C-4BDF-9C0D-D28271FA8E63}" destId="{EC231689-6315-470B-83BF-09AED0D2A82D}" srcOrd="0" destOrd="0" presId="urn:microsoft.com/office/officeart/2008/layout/LinedList"/>
    <dgm:cxn modelId="{61B484AD-E9E7-4829-B925-EF3DE6B1F172}" type="presOf" srcId="{BA2CDAE9-3FC6-43E9-B720-9B1C34536C4C}" destId="{6002577C-E67E-48BB-B415-C40FB0ECBD9E}" srcOrd="0" destOrd="0" presId="urn:microsoft.com/office/officeart/2008/layout/LinedList"/>
    <dgm:cxn modelId="{367202E9-354E-4E89-ABE7-A13D1B2840B7}" srcId="{EAE728F9-5226-4A6F-919F-1F9834026C3F}" destId="{6902B093-A0DE-4B3F-96FF-B72E97584BFC}" srcOrd="3" destOrd="0" parTransId="{D5CF03CF-E243-4612-8341-E8C40B5D774C}" sibTransId="{BF64DEC3-BCBD-489B-A5AE-896B784C5E14}"/>
    <dgm:cxn modelId="{F0B55C7B-1F63-406E-8F2F-B43814E88EA2}" type="presOf" srcId="{6902B093-A0DE-4B3F-96FF-B72E97584BFC}" destId="{DAEDF157-1012-4D65-928B-1221F9F5E597}" srcOrd="0" destOrd="0" presId="urn:microsoft.com/office/officeart/2008/layout/LinedList"/>
    <dgm:cxn modelId="{DB9AC5E5-B932-4206-9BC2-27C2AA977BFB}" srcId="{EAE728F9-5226-4A6F-919F-1F9834026C3F}" destId="{181A6893-81CE-4750-BFEC-48E29D718998}" srcOrd="2" destOrd="0" parTransId="{D85F87F8-F79A-4632-9442-8E239E88D463}" sibTransId="{EBB1730F-7A1E-44BE-88A5-8D829A0BA2A0}"/>
    <dgm:cxn modelId="{586472E6-44E1-4598-BEA7-5FE64730B39D}" type="presOf" srcId="{DE3DA1ED-C3A7-4CD1-B670-52D40B387031}" destId="{E6E58569-F335-4281-BB70-FF3DBE75D99B}" srcOrd="0" destOrd="0" presId="urn:microsoft.com/office/officeart/2008/layout/LinedList"/>
    <dgm:cxn modelId="{702E037C-49A6-40AE-AE7A-82C78BA99968}" type="presOf" srcId="{66854DA5-5E18-4002-B2F1-5E09E1B7B3BF}" destId="{119C193B-3248-4E36-896D-5BAF68B03CA1}" srcOrd="0" destOrd="0" presId="urn:microsoft.com/office/officeart/2008/layout/LinedList"/>
    <dgm:cxn modelId="{6CF9BDC3-9EDC-4CAA-B187-EF1E44A2A1B5}" srcId="{EAE728F9-5226-4A6F-919F-1F9834026C3F}" destId="{BA2CDAE9-3FC6-43E9-B720-9B1C34536C4C}" srcOrd="1" destOrd="0" parTransId="{1E2FBCD8-200E-4475-8504-7DA587CC897A}" sibTransId="{CECE9903-6B12-4B34-9D57-15CD45EA9AEF}"/>
    <dgm:cxn modelId="{2B39B81D-71C0-42E3-9C8D-8FF3CAF53008}" type="presOf" srcId="{181A6893-81CE-4750-BFEC-48E29D718998}" destId="{4F30F2EC-2DDA-468A-BFDB-7C72FA4BD5F0}" srcOrd="0" destOrd="0" presId="urn:microsoft.com/office/officeart/2008/layout/LinedList"/>
    <dgm:cxn modelId="{894E15F8-21EC-49DC-8866-B11B6DD42001}" srcId="{EAE728F9-5226-4A6F-919F-1F9834026C3F}" destId="{4BCEFD67-BB48-4A6D-A6D3-85E64964E00E}" srcOrd="4" destOrd="0" parTransId="{65C8FAE2-9897-464F-BB9D-D4596BD927D1}" sibTransId="{F385EBC9-5DBE-4F0A-AA8D-4776FA4205F0}"/>
    <dgm:cxn modelId="{AEAED2C5-C73A-4B1D-9815-DCE18C078359}" srcId="{EAE728F9-5226-4A6F-919F-1F9834026C3F}" destId="{66854DA5-5E18-4002-B2F1-5E09E1B7B3BF}" srcOrd="5" destOrd="0" parTransId="{E9C631D6-9501-4EE3-ACD6-71F0C56415AD}" sibTransId="{CEF37F7E-2019-456E-8BBD-433CC3EC6845}"/>
    <dgm:cxn modelId="{3ACA12B0-6DE0-430F-91DC-6E0F8237F01E}" type="presOf" srcId="{EAE728F9-5226-4A6F-919F-1F9834026C3F}" destId="{EAFF08B0-ED11-48EB-8534-D2172994C5CA}" srcOrd="0" destOrd="0" presId="urn:microsoft.com/office/officeart/2008/layout/LinedList"/>
    <dgm:cxn modelId="{F3EFC00F-2D33-49EF-A5F6-336AA44AE330}" srcId="{EAE728F9-5226-4A6F-919F-1F9834026C3F}" destId="{4FA744E4-4E29-4B87-A776-B1AA037D639D}" srcOrd="7" destOrd="0" parTransId="{AC5CADB7-52C8-4543-9B12-9266C4554345}" sibTransId="{6D52AC74-1C34-4821-9544-D8EC9AA364DA}"/>
    <dgm:cxn modelId="{5F00E160-734F-4E03-8F94-A8DC38CB95C1}" type="presOf" srcId="{4BCEFD67-BB48-4A6D-A6D3-85E64964E00E}" destId="{F276EFB3-DBDF-4BCF-A651-899BE03B5B95}" srcOrd="0" destOrd="0" presId="urn:microsoft.com/office/officeart/2008/layout/LinedList"/>
    <dgm:cxn modelId="{3D064285-EB1A-4390-B5CC-1DC986A33E78}" srcId="{EAE728F9-5226-4A6F-919F-1F9834026C3F}" destId="{5F0805F1-F87C-4BDF-9C0D-D28271FA8E63}" srcOrd="8" destOrd="0" parTransId="{EC7BD8A2-A08C-471E-A153-96982CE3F969}" sibTransId="{C4900D2E-59C5-4341-9A6C-4A830C3AD3D9}"/>
    <dgm:cxn modelId="{85FDDA84-B425-4288-A176-BBBF89689C09}" type="presOf" srcId="{47893490-F2A3-4044-8F80-A3C010226173}" destId="{34D7DF41-050F-461B-95BA-C250A90EE796}" srcOrd="0" destOrd="0" presId="urn:microsoft.com/office/officeart/2008/layout/LinedList"/>
    <dgm:cxn modelId="{F76C9E07-0CA9-457D-A4C8-8FBAFD9394A9}" srcId="{EAE728F9-5226-4A6F-919F-1F9834026C3F}" destId="{AC476213-4C5A-44E9-A7A1-AF672468EDD1}" srcOrd="0" destOrd="0" parTransId="{2F8F6298-EB4B-4614-B408-38F9CF5AFCE1}" sibTransId="{2E2801BF-6A41-4412-B863-535304F38E8A}"/>
    <dgm:cxn modelId="{6DA6E402-8613-4C86-BA5A-C2BB24204C5E}" srcId="{EAE728F9-5226-4A6F-919F-1F9834026C3F}" destId="{CCC6DEFA-30E5-42A9-AEB0-E9B8D963D511}" srcOrd="6" destOrd="0" parTransId="{F65E6842-AFCE-4B1B-BF75-890CA12B9A0C}" sibTransId="{EC469CE6-AC59-42C9-9815-B405959A5B52}"/>
    <dgm:cxn modelId="{1D01FBF4-8B81-44DB-B334-0B203758030D}" type="presOf" srcId="{4FA744E4-4E29-4B87-A776-B1AA037D639D}" destId="{096F4378-A436-493C-8E75-A3C6CD99DCCA}" srcOrd="0" destOrd="0" presId="urn:microsoft.com/office/officeart/2008/layout/LinedList"/>
    <dgm:cxn modelId="{81F11C78-A3E1-4417-974C-E83BDACB0569}" srcId="{EAE728F9-5226-4A6F-919F-1F9834026C3F}" destId="{47893490-F2A3-4044-8F80-A3C010226173}" srcOrd="9" destOrd="0" parTransId="{B3546397-29B7-4DB2-9B3F-467A83D9EF06}" sibTransId="{A1CEE044-E7A0-4DA0-BADE-F0FF9B8C4347}"/>
    <dgm:cxn modelId="{B04A3531-D0E4-488C-99F6-119E29AF05E5}" type="presOf" srcId="{AC476213-4C5A-44E9-A7A1-AF672468EDD1}" destId="{43FDB6E9-D1FE-4256-B1E6-56010039207A}" srcOrd="0" destOrd="0" presId="urn:microsoft.com/office/officeart/2008/layout/LinedList"/>
    <dgm:cxn modelId="{81BBCB50-1DCB-4A4F-B793-CEDA47382B6E}" srcId="{DE3DA1ED-C3A7-4CD1-B670-52D40B387031}" destId="{EAE728F9-5226-4A6F-919F-1F9834026C3F}" srcOrd="0" destOrd="0" parTransId="{E8029BE5-F3EF-4075-A79D-637F79D079C6}" sibTransId="{F1A71F0C-418F-4A7E-A163-71C6D604F47D}"/>
    <dgm:cxn modelId="{B41F3CF2-83EE-484F-97B4-ACD02EF80B66}" type="presParOf" srcId="{E6E58569-F335-4281-BB70-FF3DBE75D99B}" destId="{6446E582-35CA-4249-9AE5-C556AAB28017}" srcOrd="0" destOrd="0" presId="urn:microsoft.com/office/officeart/2008/layout/LinedList"/>
    <dgm:cxn modelId="{7BBD1A22-04B1-4357-AD41-F1701B65226B}" type="presParOf" srcId="{E6E58569-F335-4281-BB70-FF3DBE75D99B}" destId="{CC9C675F-2AF9-4BAD-A064-B462D0CA4FB4}" srcOrd="1" destOrd="0" presId="urn:microsoft.com/office/officeart/2008/layout/LinedList"/>
    <dgm:cxn modelId="{1225FFF0-0479-4549-98FC-12C3819A1005}" type="presParOf" srcId="{CC9C675F-2AF9-4BAD-A064-B462D0CA4FB4}" destId="{EAFF08B0-ED11-48EB-8534-D2172994C5CA}" srcOrd="0" destOrd="0" presId="urn:microsoft.com/office/officeart/2008/layout/LinedList"/>
    <dgm:cxn modelId="{FF7F09D0-8A9E-42B5-A40A-719B6EA7858A}" type="presParOf" srcId="{CC9C675F-2AF9-4BAD-A064-B462D0CA4FB4}" destId="{A8421696-4799-48DF-8768-1977B4EB225D}" srcOrd="1" destOrd="0" presId="urn:microsoft.com/office/officeart/2008/layout/LinedList"/>
    <dgm:cxn modelId="{E3BD183C-6434-4F8F-A9F0-1F8D4F50FA9E}" type="presParOf" srcId="{A8421696-4799-48DF-8768-1977B4EB225D}" destId="{D65B220C-3FD2-41A6-9429-A8E676E490E0}" srcOrd="0" destOrd="0" presId="urn:microsoft.com/office/officeart/2008/layout/LinedList"/>
    <dgm:cxn modelId="{6A2085C7-9B7C-4031-8CE6-C2ED1E97C187}" type="presParOf" srcId="{A8421696-4799-48DF-8768-1977B4EB225D}" destId="{268640E4-061D-463F-AD6B-1731A74E61B0}" srcOrd="1" destOrd="0" presId="urn:microsoft.com/office/officeart/2008/layout/LinedList"/>
    <dgm:cxn modelId="{AA1DAE29-865C-485E-BD7E-B65BCA0B6139}" type="presParOf" srcId="{268640E4-061D-463F-AD6B-1731A74E61B0}" destId="{C2701E4D-A7C5-4FA0-B323-C3C52959959A}" srcOrd="0" destOrd="0" presId="urn:microsoft.com/office/officeart/2008/layout/LinedList"/>
    <dgm:cxn modelId="{C9D2CE64-EAD3-42DA-8B47-B38C7059BBC9}" type="presParOf" srcId="{268640E4-061D-463F-AD6B-1731A74E61B0}" destId="{43FDB6E9-D1FE-4256-B1E6-56010039207A}" srcOrd="1" destOrd="0" presId="urn:microsoft.com/office/officeart/2008/layout/LinedList"/>
    <dgm:cxn modelId="{80F505FF-4FE0-4F02-A2DD-8309F2970892}" type="presParOf" srcId="{268640E4-061D-463F-AD6B-1731A74E61B0}" destId="{5FC4C3A6-8655-4440-8A60-DB05C246EEAA}" srcOrd="2" destOrd="0" presId="urn:microsoft.com/office/officeart/2008/layout/LinedList"/>
    <dgm:cxn modelId="{F5A13BDF-EE41-4385-A61F-1A75531AD5A9}" type="presParOf" srcId="{A8421696-4799-48DF-8768-1977B4EB225D}" destId="{A5A1B6A7-3E42-4F60-822E-EF7395586D81}" srcOrd="2" destOrd="0" presId="urn:microsoft.com/office/officeart/2008/layout/LinedList"/>
    <dgm:cxn modelId="{B682DAB2-BDE4-4DD6-A93C-754F73005A0A}" type="presParOf" srcId="{A8421696-4799-48DF-8768-1977B4EB225D}" destId="{3418DDC2-A4A8-4334-BAE0-68287FDB638B}" srcOrd="3" destOrd="0" presId="urn:microsoft.com/office/officeart/2008/layout/LinedList"/>
    <dgm:cxn modelId="{1D062552-B85B-441D-BE60-88321D3B5414}" type="presParOf" srcId="{A8421696-4799-48DF-8768-1977B4EB225D}" destId="{3A4D6738-8090-40BB-B91E-D2720B6A4B20}" srcOrd="4" destOrd="0" presId="urn:microsoft.com/office/officeart/2008/layout/LinedList"/>
    <dgm:cxn modelId="{FA2189D1-2FBC-4FAD-9FA9-7FE85E34BAE9}" type="presParOf" srcId="{3A4D6738-8090-40BB-B91E-D2720B6A4B20}" destId="{C9EB946B-1987-4296-90AE-0B98EE2C6F50}" srcOrd="0" destOrd="0" presId="urn:microsoft.com/office/officeart/2008/layout/LinedList"/>
    <dgm:cxn modelId="{AC0770D8-0CDD-47BB-ACE5-97DA96689876}" type="presParOf" srcId="{3A4D6738-8090-40BB-B91E-D2720B6A4B20}" destId="{6002577C-E67E-48BB-B415-C40FB0ECBD9E}" srcOrd="1" destOrd="0" presId="urn:microsoft.com/office/officeart/2008/layout/LinedList"/>
    <dgm:cxn modelId="{8A47509E-115A-4DC1-AB48-47006291C888}" type="presParOf" srcId="{3A4D6738-8090-40BB-B91E-D2720B6A4B20}" destId="{4FC4E42C-4DE0-4077-B7D2-9CB31A3F0886}" srcOrd="2" destOrd="0" presId="urn:microsoft.com/office/officeart/2008/layout/LinedList"/>
    <dgm:cxn modelId="{AC705B67-6E20-4914-832A-8EBB4CA93A52}" type="presParOf" srcId="{A8421696-4799-48DF-8768-1977B4EB225D}" destId="{DDEC777F-0EF2-47A9-A1EB-ECC0C6166D82}" srcOrd="5" destOrd="0" presId="urn:microsoft.com/office/officeart/2008/layout/LinedList"/>
    <dgm:cxn modelId="{9074CA34-79A2-4178-8F6C-BB1DAE9E2AB2}" type="presParOf" srcId="{A8421696-4799-48DF-8768-1977B4EB225D}" destId="{108A5B40-15FE-4C54-B21F-A5DDFF597828}" srcOrd="6" destOrd="0" presId="urn:microsoft.com/office/officeart/2008/layout/LinedList"/>
    <dgm:cxn modelId="{80B4B33D-6543-436C-BF13-DCD223943E91}" type="presParOf" srcId="{A8421696-4799-48DF-8768-1977B4EB225D}" destId="{13F9DA3C-1A2B-4B8B-99D9-BDAD392F57B6}" srcOrd="7" destOrd="0" presId="urn:microsoft.com/office/officeart/2008/layout/LinedList"/>
    <dgm:cxn modelId="{C8ABBA11-52CC-465A-87B7-C4E021819B68}" type="presParOf" srcId="{13F9DA3C-1A2B-4B8B-99D9-BDAD392F57B6}" destId="{4A0C5402-CB0D-4D01-8A2D-026DD6EED110}" srcOrd="0" destOrd="0" presId="urn:microsoft.com/office/officeart/2008/layout/LinedList"/>
    <dgm:cxn modelId="{90FE42D1-92EC-4602-BD06-7F330879E17A}" type="presParOf" srcId="{13F9DA3C-1A2B-4B8B-99D9-BDAD392F57B6}" destId="{4F30F2EC-2DDA-468A-BFDB-7C72FA4BD5F0}" srcOrd="1" destOrd="0" presId="urn:microsoft.com/office/officeart/2008/layout/LinedList"/>
    <dgm:cxn modelId="{54777CE4-6076-4808-AB02-79B52ADDED3C}" type="presParOf" srcId="{13F9DA3C-1A2B-4B8B-99D9-BDAD392F57B6}" destId="{F45BF46D-A90C-4227-8E4B-745EE498D698}" srcOrd="2" destOrd="0" presId="urn:microsoft.com/office/officeart/2008/layout/LinedList"/>
    <dgm:cxn modelId="{3812CD6A-F665-4ACC-97DC-067A41FC69D4}" type="presParOf" srcId="{A8421696-4799-48DF-8768-1977B4EB225D}" destId="{DD172D2B-7FDE-4019-B7C2-AF2E80441C19}" srcOrd="8" destOrd="0" presId="urn:microsoft.com/office/officeart/2008/layout/LinedList"/>
    <dgm:cxn modelId="{876A465F-1E25-4719-BA33-71EFEFB08994}" type="presParOf" srcId="{A8421696-4799-48DF-8768-1977B4EB225D}" destId="{295DB614-6F34-4DC9-A4FA-0A8097A453F4}" srcOrd="9" destOrd="0" presId="urn:microsoft.com/office/officeart/2008/layout/LinedList"/>
    <dgm:cxn modelId="{34E71A0B-FEB0-4094-AA93-C9054FDEC446}" type="presParOf" srcId="{A8421696-4799-48DF-8768-1977B4EB225D}" destId="{F451D54C-3D41-4643-8D17-9F1673D20115}" srcOrd="10" destOrd="0" presId="urn:microsoft.com/office/officeart/2008/layout/LinedList"/>
    <dgm:cxn modelId="{97FF93EE-5D07-43C5-A788-CD30ACE0CF5C}" type="presParOf" srcId="{F451D54C-3D41-4643-8D17-9F1673D20115}" destId="{545E2E57-2146-4B03-A807-5C8610645016}" srcOrd="0" destOrd="0" presId="urn:microsoft.com/office/officeart/2008/layout/LinedList"/>
    <dgm:cxn modelId="{6C2334D9-1A46-4416-8BDD-52F2CE0097CE}" type="presParOf" srcId="{F451D54C-3D41-4643-8D17-9F1673D20115}" destId="{DAEDF157-1012-4D65-928B-1221F9F5E597}" srcOrd="1" destOrd="0" presId="urn:microsoft.com/office/officeart/2008/layout/LinedList"/>
    <dgm:cxn modelId="{5654F0D0-DE5D-4184-B470-2EC171A57E45}" type="presParOf" srcId="{F451D54C-3D41-4643-8D17-9F1673D20115}" destId="{15D369D1-7E93-4581-B73B-1FEDD3876495}" srcOrd="2" destOrd="0" presId="urn:microsoft.com/office/officeart/2008/layout/LinedList"/>
    <dgm:cxn modelId="{8CF4A146-A84B-4950-8349-16D35367A1C3}" type="presParOf" srcId="{A8421696-4799-48DF-8768-1977B4EB225D}" destId="{1CB8048A-DCCC-4031-A370-8E2B67D37AFE}" srcOrd="11" destOrd="0" presId="urn:microsoft.com/office/officeart/2008/layout/LinedList"/>
    <dgm:cxn modelId="{548E0861-45DF-4D32-8067-AFBC88C5DD0D}" type="presParOf" srcId="{A8421696-4799-48DF-8768-1977B4EB225D}" destId="{CB6E30AA-A694-43C2-BA39-2CB98B915799}" srcOrd="12" destOrd="0" presId="urn:microsoft.com/office/officeart/2008/layout/LinedList"/>
    <dgm:cxn modelId="{881314C0-2082-4B2A-9D0F-52E544D1B14A}" type="presParOf" srcId="{A8421696-4799-48DF-8768-1977B4EB225D}" destId="{5C59487F-571E-4215-9CE7-1BB423083730}" srcOrd="13" destOrd="0" presId="urn:microsoft.com/office/officeart/2008/layout/LinedList"/>
    <dgm:cxn modelId="{8471929B-9311-4D43-8BB2-E25FABD7D283}" type="presParOf" srcId="{5C59487F-571E-4215-9CE7-1BB423083730}" destId="{1B72E0C0-FD63-4E4F-A17D-56184DD08C3A}" srcOrd="0" destOrd="0" presId="urn:microsoft.com/office/officeart/2008/layout/LinedList"/>
    <dgm:cxn modelId="{FD853383-5857-4825-9F8F-CF9B59677EF2}" type="presParOf" srcId="{5C59487F-571E-4215-9CE7-1BB423083730}" destId="{F276EFB3-DBDF-4BCF-A651-899BE03B5B95}" srcOrd="1" destOrd="0" presId="urn:microsoft.com/office/officeart/2008/layout/LinedList"/>
    <dgm:cxn modelId="{9C5B4D6A-73D8-4517-AC63-7CF7A47048F7}" type="presParOf" srcId="{5C59487F-571E-4215-9CE7-1BB423083730}" destId="{6189508F-01D2-48E4-AF2D-51E3AD00F0D3}" srcOrd="2" destOrd="0" presId="urn:microsoft.com/office/officeart/2008/layout/LinedList"/>
    <dgm:cxn modelId="{5708F359-527C-4E80-A358-765193310835}" type="presParOf" srcId="{A8421696-4799-48DF-8768-1977B4EB225D}" destId="{919A403A-6308-4E44-8337-96F76996F41B}" srcOrd="14" destOrd="0" presId="urn:microsoft.com/office/officeart/2008/layout/LinedList"/>
    <dgm:cxn modelId="{21AD167C-6D75-4ECA-B4BC-E9213E6F04D7}" type="presParOf" srcId="{A8421696-4799-48DF-8768-1977B4EB225D}" destId="{8E4152F9-71CF-4CD3-9162-13C5A11897E1}" srcOrd="15" destOrd="0" presId="urn:microsoft.com/office/officeart/2008/layout/LinedList"/>
    <dgm:cxn modelId="{9917759A-354F-4A40-950D-33271EA256DA}" type="presParOf" srcId="{A8421696-4799-48DF-8768-1977B4EB225D}" destId="{2ACA596D-EC95-4A31-BE1C-4FBC83CE9265}" srcOrd="16" destOrd="0" presId="urn:microsoft.com/office/officeart/2008/layout/LinedList"/>
    <dgm:cxn modelId="{188E1AB8-6E9E-4CA7-89A0-40EB8FA76C0A}" type="presParOf" srcId="{2ACA596D-EC95-4A31-BE1C-4FBC83CE9265}" destId="{B5E9435E-8C60-4AB6-B2CB-B657799DB9A8}" srcOrd="0" destOrd="0" presId="urn:microsoft.com/office/officeart/2008/layout/LinedList"/>
    <dgm:cxn modelId="{C6E9DCCB-E6F5-45E5-8351-A1822B0B676A}" type="presParOf" srcId="{2ACA596D-EC95-4A31-BE1C-4FBC83CE9265}" destId="{119C193B-3248-4E36-896D-5BAF68B03CA1}" srcOrd="1" destOrd="0" presId="urn:microsoft.com/office/officeart/2008/layout/LinedList"/>
    <dgm:cxn modelId="{2B8A5B27-C1EB-481F-B6DD-FDAD9F396AED}" type="presParOf" srcId="{2ACA596D-EC95-4A31-BE1C-4FBC83CE9265}" destId="{C13EDBC3-3688-4C1A-997E-F7EA50169657}" srcOrd="2" destOrd="0" presId="urn:microsoft.com/office/officeart/2008/layout/LinedList"/>
    <dgm:cxn modelId="{BA298AB0-549C-43A1-A05F-213F49958967}" type="presParOf" srcId="{A8421696-4799-48DF-8768-1977B4EB225D}" destId="{7880BBA5-C7E2-48AD-BE19-5747C7290943}" srcOrd="17" destOrd="0" presId="urn:microsoft.com/office/officeart/2008/layout/LinedList"/>
    <dgm:cxn modelId="{623A12FC-96D3-49AC-9BFC-DA028E0BD799}" type="presParOf" srcId="{A8421696-4799-48DF-8768-1977B4EB225D}" destId="{748E04CD-39E1-4E9B-A9B5-8346706821BA}" srcOrd="18" destOrd="0" presId="urn:microsoft.com/office/officeart/2008/layout/LinedList"/>
    <dgm:cxn modelId="{05574150-063B-4BC8-9411-D9F5A5F89079}" type="presParOf" srcId="{A8421696-4799-48DF-8768-1977B4EB225D}" destId="{BAE2BEBF-C4C1-4389-BF66-198C8A4A730B}" srcOrd="19" destOrd="0" presId="urn:microsoft.com/office/officeart/2008/layout/LinedList"/>
    <dgm:cxn modelId="{E429F3D5-F42B-4618-8DA6-194FBDCB88E1}" type="presParOf" srcId="{BAE2BEBF-C4C1-4389-BF66-198C8A4A730B}" destId="{31DC12C2-2CCC-4D63-8BAC-1ECC37FF8776}" srcOrd="0" destOrd="0" presId="urn:microsoft.com/office/officeart/2008/layout/LinedList"/>
    <dgm:cxn modelId="{88AED2E6-0FCC-4EAB-959B-0C3333AC7DD1}" type="presParOf" srcId="{BAE2BEBF-C4C1-4389-BF66-198C8A4A730B}" destId="{C86F5CD9-3849-4989-88E4-34FB2ABAA238}" srcOrd="1" destOrd="0" presId="urn:microsoft.com/office/officeart/2008/layout/LinedList"/>
    <dgm:cxn modelId="{2A992195-81D8-43F3-8CBB-A4D5C01B63F1}" type="presParOf" srcId="{BAE2BEBF-C4C1-4389-BF66-198C8A4A730B}" destId="{2B1A6E23-3B6E-486F-8091-15C18E6DCF7A}" srcOrd="2" destOrd="0" presId="urn:microsoft.com/office/officeart/2008/layout/LinedList"/>
    <dgm:cxn modelId="{14F14FDB-890D-4C32-8E7B-1124CE570B53}" type="presParOf" srcId="{A8421696-4799-48DF-8768-1977B4EB225D}" destId="{15B691EE-5D51-4D9F-824B-6AB23851AE7C}" srcOrd="20" destOrd="0" presId="urn:microsoft.com/office/officeart/2008/layout/LinedList"/>
    <dgm:cxn modelId="{66D58FDB-78FA-4584-A48E-F928BB4BAF23}" type="presParOf" srcId="{A8421696-4799-48DF-8768-1977B4EB225D}" destId="{6FB0041B-3953-4F74-BD3C-17150DCF22DE}" srcOrd="21" destOrd="0" presId="urn:microsoft.com/office/officeart/2008/layout/LinedList"/>
    <dgm:cxn modelId="{C7E480F4-5D64-4F2D-A5FB-B48145598437}" type="presParOf" srcId="{A8421696-4799-48DF-8768-1977B4EB225D}" destId="{D12F9FDE-D46A-4AB2-855E-78BD65789226}" srcOrd="22" destOrd="0" presId="urn:microsoft.com/office/officeart/2008/layout/LinedList"/>
    <dgm:cxn modelId="{D768D3F4-14C3-40D2-A42E-C7BE4FF62662}" type="presParOf" srcId="{D12F9FDE-D46A-4AB2-855E-78BD65789226}" destId="{2E6EA967-0874-4476-A4BF-6955F1A51A63}" srcOrd="0" destOrd="0" presId="urn:microsoft.com/office/officeart/2008/layout/LinedList"/>
    <dgm:cxn modelId="{AD211664-A24B-43B5-837D-3AB983A7E7D6}" type="presParOf" srcId="{D12F9FDE-D46A-4AB2-855E-78BD65789226}" destId="{096F4378-A436-493C-8E75-A3C6CD99DCCA}" srcOrd="1" destOrd="0" presId="urn:microsoft.com/office/officeart/2008/layout/LinedList"/>
    <dgm:cxn modelId="{23E830A6-3D4F-4FAF-8E55-3B479AAE3C5C}" type="presParOf" srcId="{D12F9FDE-D46A-4AB2-855E-78BD65789226}" destId="{CE08BDCF-BF25-4053-8613-74A87BDABE84}" srcOrd="2" destOrd="0" presId="urn:microsoft.com/office/officeart/2008/layout/LinedList"/>
    <dgm:cxn modelId="{79E81633-5A69-4465-BA82-0BAC4AB1C351}" type="presParOf" srcId="{A8421696-4799-48DF-8768-1977B4EB225D}" destId="{4F6E14D6-09B9-436B-8002-BFC8FF4CFDDE}" srcOrd="23" destOrd="0" presId="urn:microsoft.com/office/officeart/2008/layout/LinedList"/>
    <dgm:cxn modelId="{077A0E39-91A6-4834-A3F9-D98C3805DE9B}" type="presParOf" srcId="{A8421696-4799-48DF-8768-1977B4EB225D}" destId="{F8E07ACD-9221-4F70-AC90-54920781942F}" srcOrd="24" destOrd="0" presId="urn:microsoft.com/office/officeart/2008/layout/LinedList"/>
    <dgm:cxn modelId="{85D504FA-82EC-48F8-94E7-9B1C21C762E5}" type="presParOf" srcId="{A8421696-4799-48DF-8768-1977B4EB225D}" destId="{438BEAAA-3D20-4C44-8E8D-E99F8478F2DE}" srcOrd="25" destOrd="0" presId="urn:microsoft.com/office/officeart/2008/layout/LinedList"/>
    <dgm:cxn modelId="{90BC93A7-308D-4A9F-8670-D5E4F7AC0FC8}" type="presParOf" srcId="{438BEAAA-3D20-4C44-8E8D-E99F8478F2DE}" destId="{8C968264-99FA-4E42-A964-4E35BDCA1EB0}" srcOrd="0" destOrd="0" presId="urn:microsoft.com/office/officeart/2008/layout/LinedList"/>
    <dgm:cxn modelId="{847A1A9A-310A-44C0-B9CA-6E065C14E3FD}" type="presParOf" srcId="{438BEAAA-3D20-4C44-8E8D-E99F8478F2DE}" destId="{EC231689-6315-470B-83BF-09AED0D2A82D}" srcOrd="1" destOrd="0" presId="urn:microsoft.com/office/officeart/2008/layout/LinedList"/>
    <dgm:cxn modelId="{3C6618C8-A27D-4D8B-860E-B88C85E4BF51}" type="presParOf" srcId="{438BEAAA-3D20-4C44-8E8D-E99F8478F2DE}" destId="{7D37FA80-BA9A-4DBB-BFBE-1E0916FD5A62}" srcOrd="2" destOrd="0" presId="urn:microsoft.com/office/officeart/2008/layout/LinedList"/>
    <dgm:cxn modelId="{66E289D4-05A5-4E16-8F8C-4791200EF85F}" type="presParOf" srcId="{A8421696-4799-48DF-8768-1977B4EB225D}" destId="{EF3F7043-36A3-40F1-81F1-5601BCB00A96}" srcOrd="26" destOrd="0" presId="urn:microsoft.com/office/officeart/2008/layout/LinedList"/>
    <dgm:cxn modelId="{508046E8-9B36-4DCF-AE5E-C78DFA1C10B6}" type="presParOf" srcId="{A8421696-4799-48DF-8768-1977B4EB225D}" destId="{AEA40938-7689-4998-B8E0-CB4F0AA1929B}" srcOrd="27" destOrd="0" presId="urn:microsoft.com/office/officeart/2008/layout/LinedList"/>
    <dgm:cxn modelId="{18F762E3-36D6-44A4-B4C3-63B62B994456}" type="presParOf" srcId="{A8421696-4799-48DF-8768-1977B4EB225D}" destId="{39477E65-4F58-436B-9623-7BC19FE9610E}" srcOrd="28" destOrd="0" presId="urn:microsoft.com/office/officeart/2008/layout/LinedList"/>
    <dgm:cxn modelId="{147BED77-672F-4A68-B914-3D5296CEE903}" type="presParOf" srcId="{39477E65-4F58-436B-9623-7BC19FE9610E}" destId="{1605F918-F0BE-43F0-B9BE-E8CFAEC40C91}" srcOrd="0" destOrd="0" presId="urn:microsoft.com/office/officeart/2008/layout/LinedList"/>
    <dgm:cxn modelId="{592B554F-9643-430D-B4F6-57A66E15D94B}" type="presParOf" srcId="{39477E65-4F58-436B-9623-7BC19FE9610E}" destId="{34D7DF41-050F-461B-95BA-C250A90EE796}" srcOrd="1" destOrd="0" presId="urn:microsoft.com/office/officeart/2008/layout/LinedList"/>
    <dgm:cxn modelId="{54019901-4885-4EC8-A39A-A25908FFFFC7}" type="presParOf" srcId="{39477E65-4F58-436B-9623-7BC19FE9610E}" destId="{AE1ACF41-E004-4424-B719-D871EE1941CF}" srcOrd="2" destOrd="0" presId="urn:microsoft.com/office/officeart/2008/layout/LinedList"/>
    <dgm:cxn modelId="{01EFFEC0-0697-4B1F-BEE4-83D950197061}" type="presParOf" srcId="{A8421696-4799-48DF-8768-1977B4EB225D}" destId="{F3870B42-0972-41BE-83C7-CF7DE84484A5}" srcOrd="29" destOrd="0" presId="urn:microsoft.com/office/officeart/2008/layout/LinedList"/>
    <dgm:cxn modelId="{A92FB912-F833-43BB-A2B9-FF2A77979D4C}" type="presParOf" srcId="{A8421696-4799-48DF-8768-1977B4EB225D}" destId="{99BA3943-77C4-4AC2-B40E-6868A61BDAA0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3DA1ED-C3A7-4CD1-B670-52D40B3870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E728F9-5226-4A6F-919F-1F9834026C3F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Модельді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бағдарламалардың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бөлімдері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29BE5-F3EF-4075-A79D-637F79D079C6}" type="parTrans" cxnId="{81BBCB50-1DCB-4A4F-B793-CEDA47382B6E}">
      <dgm:prSet/>
      <dgm:spPr/>
      <dgm:t>
        <a:bodyPr/>
        <a:lstStyle/>
        <a:p>
          <a:endParaRPr lang="ru-RU"/>
        </a:p>
      </dgm:t>
    </dgm:pt>
    <dgm:pt modelId="{F1A71F0C-418F-4A7E-A163-71C6D604F47D}" type="sibTrans" cxnId="{81BBCB50-1DCB-4A4F-B793-CEDA47382B6E}">
      <dgm:prSet/>
      <dgm:spPr/>
      <dgm:t>
        <a:bodyPr/>
        <a:lstStyle/>
        <a:p>
          <a:endParaRPr lang="ru-RU"/>
        </a:p>
      </dgm:t>
    </dgm:pt>
    <dgm:pt modelId="{AC476213-4C5A-44E9-A7A1-AF672468EDD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түсінігінің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теориялық-әдістемелік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негіздері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F6298-EB4B-4614-B408-38F9CF5AFCE1}" type="parTrans" cxnId="{F76C9E07-0CA9-457D-A4C8-8FBAFD9394A9}">
      <dgm:prSet/>
      <dgm:spPr/>
      <dgm:t>
        <a:bodyPr/>
        <a:lstStyle/>
        <a:p>
          <a:endParaRPr lang="ru-RU"/>
        </a:p>
      </dgm:t>
    </dgm:pt>
    <dgm:pt modelId="{2E2801BF-6A41-4412-B863-535304F38E8A}" type="sibTrans" cxnId="{F76C9E07-0CA9-457D-A4C8-8FBAFD9394A9}">
      <dgm:prSet/>
      <dgm:spPr/>
      <dgm:t>
        <a:bodyPr/>
        <a:lstStyle/>
        <a:p>
          <a:endParaRPr lang="ru-RU"/>
        </a:p>
      </dgm:t>
    </dgm:pt>
    <dgm:pt modelId="{BA2CDAE9-3FC6-43E9-B720-9B1C34536C4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іс-қимылға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бағытталған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басқару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жүйесіндегі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реформалар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FBCD8-200E-4475-8504-7DA587CC897A}" type="parTrans" cxnId="{6CF9BDC3-9EDC-4CAA-B187-EF1E44A2A1B5}">
      <dgm:prSet/>
      <dgm:spPr/>
      <dgm:t>
        <a:bodyPr/>
        <a:lstStyle/>
        <a:p>
          <a:endParaRPr lang="ru-RU"/>
        </a:p>
      </dgm:t>
    </dgm:pt>
    <dgm:pt modelId="{CECE9903-6B12-4B34-9D57-15CD45EA9AEF}" type="sibTrans" cxnId="{6CF9BDC3-9EDC-4CAA-B187-EF1E44A2A1B5}">
      <dgm:prSet/>
      <dgm:spPr/>
      <dgm:t>
        <a:bodyPr/>
        <a:lstStyle/>
        <a:p>
          <a:endParaRPr lang="ru-RU"/>
        </a:p>
      </dgm:t>
    </dgm:pt>
    <dgm:pt modelId="{6902B093-A0DE-4B3F-96FF-B72E97584BFC}">
      <dgm:prSet phldrT="[Текст]" custT="1"/>
      <dgm:spPr/>
      <dgm:t>
        <a:bodyPr/>
        <a:lstStyle/>
        <a:p>
          <a:r>
            <a:rPr lang="ru-RU" sz="1600" b="1" dirty="0" smtClean="0"/>
            <a:t>4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Ә-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түрлі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әлеуметтік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топтардағы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мәдениетті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қалыптастырудың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ерекшеліктері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ru-RU" sz="1600" dirty="0"/>
        </a:p>
      </dgm:t>
    </dgm:pt>
    <dgm:pt modelId="{D5CF03CF-E243-4612-8341-E8C40B5D774C}" type="parTrans" cxnId="{367202E9-354E-4E89-ABE7-A13D1B2840B7}">
      <dgm:prSet/>
      <dgm:spPr/>
      <dgm:t>
        <a:bodyPr/>
        <a:lstStyle/>
        <a:p>
          <a:endParaRPr lang="ru-RU"/>
        </a:p>
      </dgm:t>
    </dgm:pt>
    <dgm:pt modelId="{BF64DEC3-BCBD-489B-A5AE-896B784C5E14}" type="sibTrans" cxnId="{367202E9-354E-4E89-ABE7-A13D1B2840B7}">
      <dgm:prSet/>
      <dgm:spPr/>
      <dgm:t>
        <a:bodyPr/>
        <a:lstStyle/>
        <a:p>
          <a:endParaRPr lang="ru-RU"/>
        </a:p>
      </dgm:t>
    </dgm:pt>
    <dgm:pt modelId="{47893490-F2A3-4044-8F80-A3C010226173}">
      <dgm:prSet/>
      <dgm:spPr/>
      <dgm:t>
        <a:bodyPr/>
        <a:lstStyle/>
        <a:p>
          <a:endParaRPr lang="ru-RU"/>
        </a:p>
      </dgm:t>
    </dgm:pt>
    <dgm:pt modelId="{B3546397-29B7-4DB2-9B3F-467A83D9EF06}" type="parTrans" cxnId="{81F11C78-A3E1-4417-974C-E83BDACB0569}">
      <dgm:prSet/>
      <dgm:spPr/>
      <dgm:t>
        <a:bodyPr/>
        <a:lstStyle/>
        <a:p>
          <a:endParaRPr lang="ru-RU"/>
        </a:p>
      </dgm:t>
    </dgm:pt>
    <dgm:pt modelId="{A1CEE044-E7A0-4DA0-BADE-F0FF9B8C4347}" type="sibTrans" cxnId="{81F11C78-A3E1-4417-974C-E83BDACB0569}">
      <dgm:prSet/>
      <dgm:spPr/>
      <dgm:t>
        <a:bodyPr/>
        <a:lstStyle/>
        <a:p>
          <a:endParaRPr lang="ru-RU"/>
        </a:p>
      </dgm:t>
    </dgm:pt>
    <dgm:pt modelId="{181A6893-81CE-4750-BFEC-48E29D718998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мәдениетті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1730F-7A1E-44BE-88A5-8D829A0BA2A0}" type="sibTrans" cxnId="{DB9AC5E5-B932-4206-9BC2-27C2AA977BFB}">
      <dgm:prSet/>
      <dgm:spPr/>
      <dgm:t>
        <a:bodyPr/>
        <a:lstStyle/>
        <a:p>
          <a:endParaRPr lang="ru-RU"/>
        </a:p>
      </dgm:t>
    </dgm:pt>
    <dgm:pt modelId="{D85F87F8-F79A-4632-9442-8E239E88D463}" type="parTrans" cxnId="{DB9AC5E5-B932-4206-9BC2-27C2AA977BFB}">
      <dgm:prSet/>
      <dgm:spPr/>
      <dgm:t>
        <a:bodyPr/>
        <a:lstStyle/>
        <a:p>
          <a:endParaRPr lang="ru-RU"/>
        </a:p>
      </dgm:t>
    </dgm:pt>
    <dgm:pt modelId="{4BCEFD67-BB48-4A6D-A6D3-85E64964E00E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мәдениеттегі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әрекеттері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морльдық-этикалық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жауапкершіліктер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8FAE2-9897-464F-BB9D-D4596BD927D1}" type="parTrans" cxnId="{894E15F8-21EC-49DC-8866-B11B6DD42001}">
      <dgm:prSet/>
      <dgm:spPr/>
      <dgm:t>
        <a:bodyPr/>
        <a:lstStyle/>
        <a:p>
          <a:endParaRPr lang="ru-RU"/>
        </a:p>
      </dgm:t>
    </dgm:pt>
    <dgm:pt modelId="{F385EBC9-5DBE-4F0A-AA8D-4776FA4205F0}" type="sibTrans" cxnId="{894E15F8-21EC-49DC-8866-B11B6DD42001}">
      <dgm:prSet/>
      <dgm:spPr/>
      <dgm:t>
        <a:bodyPr/>
        <a:lstStyle/>
        <a:p>
          <a:endParaRPr lang="ru-RU"/>
        </a:p>
      </dgm:t>
    </dgm:pt>
    <dgm:pt modelId="{66854DA5-5E18-4002-B2F1-5E09E1B7B3BF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әрекеттері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заңды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жауапкершіліктер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631D6-9501-4EE3-ACD6-71F0C56415AD}" type="parTrans" cxnId="{AEAED2C5-C73A-4B1D-9815-DCE18C078359}">
      <dgm:prSet/>
      <dgm:spPr/>
      <dgm:t>
        <a:bodyPr/>
        <a:lstStyle/>
        <a:p>
          <a:endParaRPr lang="ru-RU"/>
        </a:p>
      </dgm:t>
    </dgm:pt>
    <dgm:pt modelId="{CEF37F7E-2019-456E-8BBD-433CC3EC6845}" type="sibTrans" cxnId="{AEAED2C5-C73A-4B1D-9815-DCE18C078359}">
      <dgm:prSet/>
      <dgm:spPr/>
      <dgm:t>
        <a:bodyPr/>
        <a:lstStyle/>
        <a:p>
          <a:endParaRPr lang="ru-RU"/>
        </a:p>
      </dgm:t>
    </dgm:pt>
    <dgm:pt modelId="{E6E58569-F335-4281-BB70-FF3DBE75D99B}" type="pres">
      <dgm:prSet presAssocID="{DE3DA1ED-C3A7-4CD1-B670-52D40B3870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46E582-35CA-4249-9AE5-C556AAB28017}" type="pres">
      <dgm:prSet presAssocID="{EAE728F9-5226-4A6F-919F-1F9834026C3F}" presName="thickLine" presStyleLbl="alignNode1" presStyleIdx="0" presStyleCnt="1"/>
      <dgm:spPr/>
    </dgm:pt>
    <dgm:pt modelId="{CC9C675F-2AF9-4BAD-A064-B462D0CA4FB4}" type="pres">
      <dgm:prSet presAssocID="{EAE728F9-5226-4A6F-919F-1F9834026C3F}" presName="horz1" presStyleCnt="0"/>
      <dgm:spPr/>
    </dgm:pt>
    <dgm:pt modelId="{EAFF08B0-ED11-48EB-8534-D2172994C5CA}" type="pres">
      <dgm:prSet presAssocID="{EAE728F9-5226-4A6F-919F-1F9834026C3F}" presName="tx1" presStyleLbl="revTx" presStyleIdx="0" presStyleCnt="8"/>
      <dgm:spPr/>
      <dgm:t>
        <a:bodyPr/>
        <a:lstStyle/>
        <a:p>
          <a:endParaRPr lang="ru-RU"/>
        </a:p>
      </dgm:t>
    </dgm:pt>
    <dgm:pt modelId="{A8421696-4799-48DF-8768-1977B4EB225D}" type="pres">
      <dgm:prSet presAssocID="{EAE728F9-5226-4A6F-919F-1F9834026C3F}" presName="vert1" presStyleCnt="0"/>
      <dgm:spPr/>
    </dgm:pt>
    <dgm:pt modelId="{D65B220C-3FD2-41A6-9429-A8E676E490E0}" type="pres">
      <dgm:prSet presAssocID="{AC476213-4C5A-44E9-A7A1-AF672468EDD1}" presName="vertSpace2a" presStyleCnt="0"/>
      <dgm:spPr/>
    </dgm:pt>
    <dgm:pt modelId="{268640E4-061D-463F-AD6B-1731A74E61B0}" type="pres">
      <dgm:prSet presAssocID="{AC476213-4C5A-44E9-A7A1-AF672468EDD1}" presName="horz2" presStyleCnt="0"/>
      <dgm:spPr/>
    </dgm:pt>
    <dgm:pt modelId="{C2701E4D-A7C5-4FA0-B323-C3C52959959A}" type="pres">
      <dgm:prSet presAssocID="{AC476213-4C5A-44E9-A7A1-AF672468EDD1}" presName="horzSpace2" presStyleCnt="0"/>
      <dgm:spPr/>
    </dgm:pt>
    <dgm:pt modelId="{43FDB6E9-D1FE-4256-B1E6-56010039207A}" type="pres">
      <dgm:prSet presAssocID="{AC476213-4C5A-44E9-A7A1-AF672468EDD1}" presName="tx2" presStyleLbl="revTx" presStyleIdx="1" presStyleCnt="8"/>
      <dgm:spPr/>
      <dgm:t>
        <a:bodyPr/>
        <a:lstStyle/>
        <a:p>
          <a:endParaRPr lang="ru-RU"/>
        </a:p>
      </dgm:t>
    </dgm:pt>
    <dgm:pt modelId="{5FC4C3A6-8655-4440-8A60-DB05C246EEAA}" type="pres">
      <dgm:prSet presAssocID="{AC476213-4C5A-44E9-A7A1-AF672468EDD1}" presName="vert2" presStyleCnt="0"/>
      <dgm:spPr/>
    </dgm:pt>
    <dgm:pt modelId="{A5A1B6A7-3E42-4F60-822E-EF7395586D81}" type="pres">
      <dgm:prSet presAssocID="{AC476213-4C5A-44E9-A7A1-AF672468EDD1}" presName="thinLine2b" presStyleLbl="callout" presStyleIdx="0" presStyleCnt="7"/>
      <dgm:spPr/>
    </dgm:pt>
    <dgm:pt modelId="{3418DDC2-A4A8-4334-BAE0-68287FDB638B}" type="pres">
      <dgm:prSet presAssocID="{AC476213-4C5A-44E9-A7A1-AF672468EDD1}" presName="vertSpace2b" presStyleCnt="0"/>
      <dgm:spPr/>
    </dgm:pt>
    <dgm:pt modelId="{3A4D6738-8090-40BB-B91E-D2720B6A4B20}" type="pres">
      <dgm:prSet presAssocID="{BA2CDAE9-3FC6-43E9-B720-9B1C34536C4C}" presName="horz2" presStyleCnt="0"/>
      <dgm:spPr/>
    </dgm:pt>
    <dgm:pt modelId="{C9EB946B-1987-4296-90AE-0B98EE2C6F50}" type="pres">
      <dgm:prSet presAssocID="{BA2CDAE9-3FC6-43E9-B720-9B1C34536C4C}" presName="horzSpace2" presStyleCnt="0"/>
      <dgm:spPr/>
    </dgm:pt>
    <dgm:pt modelId="{6002577C-E67E-48BB-B415-C40FB0ECBD9E}" type="pres">
      <dgm:prSet presAssocID="{BA2CDAE9-3FC6-43E9-B720-9B1C34536C4C}" presName="tx2" presStyleLbl="revTx" presStyleIdx="2" presStyleCnt="8" custScaleY="115051"/>
      <dgm:spPr/>
      <dgm:t>
        <a:bodyPr/>
        <a:lstStyle/>
        <a:p>
          <a:endParaRPr lang="ru-RU"/>
        </a:p>
      </dgm:t>
    </dgm:pt>
    <dgm:pt modelId="{4FC4E42C-4DE0-4077-B7D2-9CB31A3F0886}" type="pres">
      <dgm:prSet presAssocID="{BA2CDAE9-3FC6-43E9-B720-9B1C34536C4C}" presName="vert2" presStyleCnt="0"/>
      <dgm:spPr/>
    </dgm:pt>
    <dgm:pt modelId="{DDEC777F-0EF2-47A9-A1EB-ECC0C6166D82}" type="pres">
      <dgm:prSet presAssocID="{BA2CDAE9-3FC6-43E9-B720-9B1C34536C4C}" presName="thinLine2b" presStyleLbl="callout" presStyleIdx="1" presStyleCnt="7"/>
      <dgm:spPr/>
    </dgm:pt>
    <dgm:pt modelId="{108A5B40-15FE-4C54-B21F-A5DDFF597828}" type="pres">
      <dgm:prSet presAssocID="{BA2CDAE9-3FC6-43E9-B720-9B1C34536C4C}" presName="vertSpace2b" presStyleCnt="0"/>
      <dgm:spPr/>
    </dgm:pt>
    <dgm:pt modelId="{13F9DA3C-1A2B-4B8B-99D9-BDAD392F57B6}" type="pres">
      <dgm:prSet presAssocID="{181A6893-81CE-4750-BFEC-48E29D718998}" presName="horz2" presStyleCnt="0"/>
      <dgm:spPr/>
    </dgm:pt>
    <dgm:pt modelId="{4A0C5402-CB0D-4D01-8A2D-026DD6EED110}" type="pres">
      <dgm:prSet presAssocID="{181A6893-81CE-4750-BFEC-48E29D718998}" presName="horzSpace2" presStyleCnt="0"/>
      <dgm:spPr/>
    </dgm:pt>
    <dgm:pt modelId="{4F30F2EC-2DDA-468A-BFDB-7C72FA4BD5F0}" type="pres">
      <dgm:prSet presAssocID="{181A6893-81CE-4750-BFEC-48E29D718998}" presName="tx2" presStyleLbl="revTx" presStyleIdx="3" presStyleCnt="8"/>
      <dgm:spPr/>
      <dgm:t>
        <a:bodyPr/>
        <a:lstStyle/>
        <a:p>
          <a:endParaRPr lang="ru-RU"/>
        </a:p>
      </dgm:t>
    </dgm:pt>
    <dgm:pt modelId="{F45BF46D-A90C-4227-8E4B-745EE498D698}" type="pres">
      <dgm:prSet presAssocID="{181A6893-81CE-4750-BFEC-48E29D718998}" presName="vert2" presStyleCnt="0"/>
      <dgm:spPr/>
    </dgm:pt>
    <dgm:pt modelId="{DD172D2B-7FDE-4019-B7C2-AF2E80441C19}" type="pres">
      <dgm:prSet presAssocID="{181A6893-81CE-4750-BFEC-48E29D718998}" presName="thinLine2b" presStyleLbl="callout" presStyleIdx="2" presStyleCnt="7"/>
      <dgm:spPr/>
    </dgm:pt>
    <dgm:pt modelId="{295DB614-6F34-4DC9-A4FA-0A8097A453F4}" type="pres">
      <dgm:prSet presAssocID="{181A6893-81CE-4750-BFEC-48E29D718998}" presName="vertSpace2b" presStyleCnt="0"/>
      <dgm:spPr/>
    </dgm:pt>
    <dgm:pt modelId="{F451D54C-3D41-4643-8D17-9F1673D20115}" type="pres">
      <dgm:prSet presAssocID="{6902B093-A0DE-4B3F-96FF-B72E97584BFC}" presName="horz2" presStyleCnt="0"/>
      <dgm:spPr/>
    </dgm:pt>
    <dgm:pt modelId="{545E2E57-2146-4B03-A807-5C8610645016}" type="pres">
      <dgm:prSet presAssocID="{6902B093-A0DE-4B3F-96FF-B72E97584BFC}" presName="horzSpace2" presStyleCnt="0"/>
      <dgm:spPr/>
    </dgm:pt>
    <dgm:pt modelId="{DAEDF157-1012-4D65-928B-1221F9F5E597}" type="pres">
      <dgm:prSet presAssocID="{6902B093-A0DE-4B3F-96FF-B72E97584BFC}" presName="tx2" presStyleLbl="revTx" presStyleIdx="4" presStyleCnt="8"/>
      <dgm:spPr/>
      <dgm:t>
        <a:bodyPr/>
        <a:lstStyle/>
        <a:p>
          <a:endParaRPr lang="ru-RU"/>
        </a:p>
      </dgm:t>
    </dgm:pt>
    <dgm:pt modelId="{15D369D1-7E93-4581-B73B-1FEDD3876495}" type="pres">
      <dgm:prSet presAssocID="{6902B093-A0DE-4B3F-96FF-B72E97584BFC}" presName="vert2" presStyleCnt="0"/>
      <dgm:spPr/>
    </dgm:pt>
    <dgm:pt modelId="{1CB8048A-DCCC-4031-A370-8E2B67D37AFE}" type="pres">
      <dgm:prSet presAssocID="{6902B093-A0DE-4B3F-96FF-B72E97584BFC}" presName="thinLine2b" presStyleLbl="callout" presStyleIdx="3" presStyleCnt="7"/>
      <dgm:spPr/>
    </dgm:pt>
    <dgm:pt modelId="{CB6E30AA-A694-43C2-BA39-2CB98B915799}" type="pres">
      <dgm:prSet presAssocID="{6902B093-A0DE-4B3F-96FF-B72E97584BFC}" presName="vertSpace2b" presStyleCnt="0"/>
      <dgm:spPr/>
    </dgm:pt>
    <dgm:pt modelId="{5C59487F-571E-4215-9CE7-1BB423083730}" type="pres">
      <dgm:prSet presAssocID="{4BCEFD67-BB48-4A6D-A6D3-85E64964E00E}" presName="horz2" presStyleCnt="0"/>
      <dgm:spPr/>
    </dgm:pt>
    <dgm:pt modelId="{1B72E0C0-FD63-4E4F-A17D-56184DD08C3A}" type="pres">
      <dgm:prSet presAssocID="{4BCEFD67-BB48-4A6D-A6D3-85E64964E00E}" presName="horzSpace2" presStyleCnt="0"/>
      <dgm:spPr/>
    </dgm:pt>
    <dgm:pt modelId="{F276EFB3-DBDF-4BCF-A651-899BE03B5B95}" type="pres">
      <dgm:prSet presAssocID="{4BCEFD67-BB48-4A6D-A6D3-85E64964E00E}" presName="tx2" presStyleLbl="revTx" presStyleIdx="5" presStyleCnt="8"/>
      <dgm:spPr/>
      <dgm:t>
        <a:bodyPr/>
        <a:lstStyle/>
        <a:p>
          <a:endParaRPr lang="ru-RU"/>
        </a:p>
      </dgm:t>
    </dgm:pt>
    <dgm:pt modelId="{6189508F-01D2-48E4-AF2D-51E3AD00F0D3}" type="pres">
      <dgm:prSet presAssocID="{4BCEFD67-BB48-4A6D-A6D3-85E64964E00E}" presName="vert2" presStyleCnt="0"/>
      <dgm:spPr/>
    </dgm:pt>
    <dgm:pt modelId="{919A403A-6308-4E44-8337-96F76996F41B}" type="pres">
      <dgm:prSet presAssocID="{4BCEFD67-BB48-4A6D-A6D3-85E64964E00E}" presName="thinLine2b" presStyleLbl="callout" presStyleIdx="4" presStyleCnt="7"/>
      <dgm:spPr/>
    </dgm:pt>
    <dgm:pt modelId="{8E4152F9-71CF-4CD3-9162-13C5A11897E1}" type="pres">
      <dgm:prSet presAssocID="{4BCEFD67-BB48-4A6D-A6D3-85E64964E00E}" presName="vertSpace2b" presStyleCnt="0"/>
      <dgm:spPr/>
    </dgm:pt>
    <dgm:pt modelId="{2ACA596D-EC95-4A31-BE1C-4FBC83CE9265}" type="pres">
      <dgm:prSet presAssocID="{66854DA5-5E18-4002-B2F1-5E09E1B7B3BF}" presName="horz2" presStyleCnt="0"/>
      <dgm:spPr/>
    </dgm:pt>
    <dgm:pt modelId="{B5E9435E-8C60-4AB6-B2CB-B657799DB9A8}" type="pres">
      <dgm:prSet presAssocID="{66854DA5-5E18-4002-B2F1-5E09E1B7B3BF}" presName="horzSpace2" presStyleCnt="0"/>
      <dgm:spPr/>
    </dgm:pt>
    <dgm:pt modelId="{119C193B-3248-4E36-896D-5BAF68B03CA1}" type="pres">
      <dgm:prSet presAssocID="{66854DA5-5E18-4002-B2F1-5E09E1B7B3BF}" presName="tx2" presStyleLbl="revTx" presStyleIdx="6" presStyleCnt="8"/>
      <dgm:spPr/>
      <dgm:t>
        <a:bodyPr/>
        <a:lstStyle/>
        <a:p>
          <a:endParaRPr lang="ru-RU"/>
        </a:p>
      </dgm:t>
    </dgm:pt>
    <dgm:pt modelId="{C13EDBC3-3688-4C1A-997E-F7EA50169657}" type="pres">
      <dgm:prSet presAssocID="{66854DA5-5E18-4002-B2F1-5E09E1B7B3BF}" presName="vert2" presStyleCnt="0"/>
      <dgm:spPr/>
    </dgm:pt>
    <dgm:pt modelId="{7880BBA5-C7E2-48AD-BE19-5747C7290943}" type="pres">
      <dgm:prSet presAssocID="{66854DA5-5E18-4002-B2F1-5E09E1B7B3BF}" presName="thinLine2b" presStyleLbl="callout" presStyleIdx="5" presStyleCnt="7"/>
      <dgm:spPr/>
    </dgm:pt>
    <dgm:pt modelId="{748E04CD-39E1-4E9B-A9B5-8346706821BA}" type="pres">
      <dgm:prSet presAssocID="{66854DA5-5E18-4002-B2F1-5E09E1B7B3BF}" presName="vertSpace2b" presStyleCnt="0"/>
      <dgm:spPr/>
    </dgm:pt>
    <dgm:pt modelId="{39477E65-4F58-436B-9623-7BC19FE9610E}" type="pres">
      <dgm:prSet presAssocID="{47893490-F2A3-4044-8F80-A3C010226173}" presName="horz2" presStyleCnt="0"/>
      <dgm:spPr/>
    </dgm:pt>
    <dgm:pt modelId="{1605F918-F0BE-43F0-B9BE-E8CFAEC40C91}" type="pres">
      <dgm:prSet presAssocID="{47893490-F2A3-4044-8F80-A3C010226173}" presName="horzSpace2" presStyleCnt="0"/>
      <dgm:spPr/>
    </dgm:pt>
    <dgm:pt modelId="{34D7DF41-050F-461B-95BA-C250A90EE796}" type="pres">
      <dgm:prSet presAssocID="{47893490-F2A3-4044-8F80-A3C010226173}" presName="tx2" presStyleLbl="revTx" presStyleIdx="7" presStyleCnt="8"/>
      <dgm:spPr/>
      <dgm:t>
        <a:bodyPr/>
        <a:lstStyle/>
        <a:p>
          <a:endParaRPr lang="ru-RU"/>
        </a:p>
      </dgm:t>
    </dgm:pt>
    <dgm:pt modelId="{AE1ACF41-E004-4424-B719-D871EE1941CF}" type="pres">
      <dgm:prSet presAssocID="{47893490-F2A3-4044-8F80-A3C010226173}" presName="vert2" presStyleCnt="0"/>
      <dgm:spPr/>
    </dgm:pt>
    <dgm:pt modelId="{F3870B42-0972-41BE-83C7-CF7DE84484A5}" type="pres">
      <dgm:prSet presAssocID="{47893490-F2A3-4044-8F80-A3C010226173}" presName="thinLine2b" presStyleLbl="callout" presStyleIdx="6" presStyleCnt="7" custLinFactY="-700000" custLinFactNeighborY="-750512"/>
      <dgm:spPr/>
    </dgm:pt>
    <dgm:pt modelId="{99BA3943-77C4-4AC2-B40E-6868A61BDAA0}" type="pres">
      <dgm:prSet presAssocID="{47893490-F2A3-4044-8F80-A3C010226173}" presName="vertSpace2b" presStyleCnt="0"/>
      <dgm:spPr/>
    </dgm:pt>
  </dgm:ptLst>
  <dgm:cxnLst>
    <dgm:cxn modelId="{1A2A39B6-9453-4E70-ABF0-2DBF47F101A4}" type="presOf" srcId="{BA2CDAE9-3FC6-43E9-B720-9B1C34536C4C}" destId="{6002577C-E67E-48BB-B415-C40FB0ECBD9E}" srcOrd="0" destOrd="0" presId="urn:microsoft.com/office/officeart/2008/layout/LinedList"/>
    <dgm:cxn modelId="{32A7EEDB-D282-4DF1-8738-7D5F49C1440E}" type="presOf" srcId="{DE3DA1ED-C3A7-4CD1-B670-52D40B387031}" destId="{E6E58569-F335-4281-BB70-FF3DBE75D99B}" srcOrd="0" destOrd="0" presId="urn:microsoft.com/office/officeart/2008/layout/LinedList"/>
    <dgm:cxn modelId="{F76C9E07-0CA9-457D-A4C8-8FBAFD9394A9}" srcId="{EAE728F9-5226-4A6F-919F-1F9834026C3F}" destId="{AC476213-4C5A-44E9-A7A1-AF672468EDD1}" srcOrd="0" destOrd="0" parTransId="{2F8F6298-EB4B-4614-B408-38F9CF5AFCE1}" sibTransId="{2E2801BF-6A41-4412-B863-535304F38E8A}"/>
    <dgm:cxn modelId="{5E8F89AA-3DE6-421A-AFD9-AD8A06D7A4D1}" type="presOf" srcId="{47893490-F2A3-4044-8F80-A3C010226173}" destId="{34D7DF41-050F-461B-95BA-C250A90EE796}" srcOrd="0" destOrd="0" presId="urn:microsoft.com/office/officeart/2008/layout/LinedList"/>
    <dgm:cxn modelId="{81F11C78-A3E1-4417-974C-E83BDACB0569}" srcId="{EAE728F9-5226-4A6F-919F-1F9834026C3F}" destId="{47893490-F2A3-4044-8F80-A3C010226173}" srcOrd="6" destOrd="0" parTransId="{B3546397-29B7-4DB2-9B3F-467A83D9EF06}" sibTransId="{A1CEE044-E7A0-4DA0-BADE-F0FF9B8C4347}"/>
    <dgm:cxn modelId="{B342F1E9-4317-4B44-BB7F-90429E74DFE9}" type="presOf" srcId="{4BCEFD67-BB48-4A6D-A6D3-85E64964E00E}" destId="{F276EFB3-DBDF-4BCF-A651-899BE03B5B95}" srcOrd="0" destOrd="0" presId="urn:microsoft.com/office/officeart/2008/layout/LinedList"/>
    <dgm:cxn modelId="{81BBCB50-1DCB-4A4F-B793-CEDA47382B6E}" srcId="{DE3DA1ED-C3A7-4CD1-B670-52D40B387031}" destId="{EAE728F9-5226-4A6F-919F-1F9834026C3F}" srcOrd="0" destOrd="0" parTransId="{E8029BE5-F3EF-4075-A79D-637F79D079C6}" sibTransId="{F1A71F0C-418F-4A7E-A163-71C6D604F47D}"/>
    <dgm:cxn modelId="{7EB93952-A088-485D-828E-E26F50C823D2}" type="presOf" srcId="{EAE728F9-5226-4A6F-919F-1F9834026C3F}" destId="{EAFF08B0-ED11-48EB-8534-D2172994C5CA}" srcOrd="0" destOrd="0" presId="urn:microsoft.com/office/officeart/2008/layout/LinedList"/>
    <dgm:cxn modelId="{367202E9-354E-4E89-ABE7-A13D1B2840B7}" srcId="{EAE728F9-5226-4A6F-919F-1F9834026C3F}" destId="{6902B093-A0DE-4B3F-96FF-B72E97584BFC}" srcOrd="3" destOrd="0" parTransId="{D5CF03CF-E243-4612-8341-E8C40B5D774C}" sibTransId="{BF64DEC3-BCBD-489B-A5AE-896B784C5E14}"/>
    <dgm:cxn modelId="{894E15F8-21EC-49DC-8866-B11B6DD42001}" srcId="{EAE728F9-5226-4A6F-919F-1F9834026C3F}" destId="{4BCEFD67-BB48-4A6D-A6D3-85E64964E00E}" srcOrd="4" destOrd="0" parTransId="{65C8FAE2-9897-464F-BB9D-D4596BD927D1}" sibTransId="{F385EBC9-5DBE-4F0A-AA8D-4776FA4205F0}"/>
    <dgm:cxn modelId="{35122927-0E9A-4CD2-82DB-4396046E5BE4}" type="presOf" srcId="{6902B093-A0DE-4B3F-96FF-B72E97584BFC}" destId="{DAEDF157-1012-4D65-928B-1221F9F5E597}" srcOrd="0" destOrd="0" presId="urn:microsoft.com/office/officeart/2008/layout/LinedList"/>
    <dgm:cxn modelId="{AEAED2C5-C73A-4B1D-9815-DCE18C078359}" srcId="{EAE728F9-5226-4A6F-919F-1F9834026C3F}" destId="{66854DA5-5E18-4002-B2F1-5E09E1B7B3BF}" srcOrd="5" destOrd="0" parTransId="{E9C631D6-9501-4EE3-ACD6-71F0C56415AD}" sibTransId="{CEF37F7E-2019-456E-8BBD-433CC3EC6845}"/>
    <dgm:cxn modelId="{405AD0B8-3A42-4A1B-97D9-DD3AD7FD7F8A}" type="presOf" srcId="{66854DA5-5E18-4002-B2F1-5E09E1B7B3BF}" destId="{119C193B-3248-4E36-896D-5BAF68B03CA1}" srcOrd="0" destOrd="0" presId="urn:microsoft.com/office/officeart/2008/layout/LinedList"/>
    <dgm:cxn modelId="{503A3CB3-63AC-454A-91F6-675153D57CB4}" type="presOf" srcId="{181A6893-81CE-4750-BFEC-48E29D718998}" destId="{4F30F2EC-2DDA-468A-BFDB-7C72FA4BD5F0}" srcOrd="0" destOrd="0" presId="urn:microsoft.com/office/officeart/2008/layout/LinedList"/>
    <dgm:cxn modelId="{DB9AC5E5-B932-4206-9BC2-27C2AA977BFB}" srcId="{EAE728F9-5226-4A6F-919F-1F9834026C3F}" destId="{181A6893-81CE-4750-BFEC-48E29D718998}" srcOrd="2" destOrd="0" parTransId="{D85F87F8-F79A-4632-9442-8E239E88D463}" sibTransId="{EBB1730F-7A1E-44BE-88A5-8D829A0BA2A0}"/>
    <dgm:cxn modelId="{4BFEAA8E-2F06-413B-BC6F-62AC734F0C45}" type="presOf" srcId="{AC476213-4C5A-44E9-A7A1-AF672468EDD1}" destId="{43FDB6E9-D1FE-4256-B1E6-56010039207A}" srcOrd="0" destOrd="0" presId="urn:microsoft.com/office/officeart/2008/layout/LinedList"/>
    <dgm:cxn modelId="{6CF9BDC3-9EDC-4CAA-B187-EF1E44A2A1B5}" srcId="{EAE728F9-5226-4A6F-919F-1F9834026C3F}" destId="{BA2CDAE9-3FC6-43E9-B720-9B1C34536C4C}" srcOrd="1" destOrd="0" parTransId="{1E2FBCD8-200E-4475-8504-7DA587CC897A}" sibTransId="{CECE9903-6B12-4B34-9D57-15CD45EA9AEF}"/>
    <dgm:cxn modelId="{E7CB6ACD-315B-4966-8A56-1498AE686498}" type="presParOf" srcId="{E6E58569-F335-4281-BB70-FF3DBE75D99B}" destId="{6446E582-35CA-4249-9AE5-C556AAB28017}" srcOrd="0" destOrd="0" presId="urn:microsoft.com/office/officeart/2008/layout/LinedList"/>
    <dgm:cxn modelId="{F1B64BD7-1CED-49A7-9B1D-0C9A2D0A0E25}" type="presParOf" srcId="{E6E58569-F335-4281-BB70-FF3DBE75D99B}" destId="{CC9C675F-2AF9-4BAD-A064-B462D0CA4FB4}" srcOrd="1" destOrd="0" presId="urn:microsoft.com/office/officeart/2008/layout/LinedList"/>
    <dgm:cxn modelId="{F179FFF4-00BD-4517-A071-E4EA5DE8303D}" type="presParOf" srcId="{CC9C675F-2AF9-4BAD-A064-B462D0CA4FB4}" destId="{EAFF08B0-ED11-48EB-8534-D2172994C5CA}" srcOrd="0" destOrd="0" presId="urn:microsoft.com/office/officeart/2008/layout/LinedList"/>
    <dgm:cxn modelId="{057D167E-B092-4BE1-B720-C8962EDE5EF1}" type="presParOf" srcId="{CC9C675F-2AF9-4BAD-A064-B462D0CA4FB4}" destId="{A8421696-4799-48DF-8768-1977B4EB225D}" srcOrd="1" destOrd="0" presId="urn:microsoft.com/office/officeart/2008/layout/LinedList"/>
    <dgm:cxn modelId="{1BA7E6D1-88F4-494C-B3AF-746BCC0B06A7}" type="presParOf" srcId="{A8421696-4799-48DF-8768-1977B4EB225D}" destId="{D65B220C-3FD2-41A6-9429-A8E676E490E0}" srcOrd="0" destOrd="0" presId="urn:microsoft.com/office/officeart/2008/layout/LinedList"/>
    <dgm:cxn modelId="{D99A7ECC-BD51-4260-BFB9-46EAA20E1589}" type="presParOf" srcId="{A8421696-4799-48DF-8768-1977B4EB225D}" destId="{268640E4-061D-463F-AD6B-1731A74E61B0}" srcOrd="1" destOrd="0" presId="urn:microsoft.com/office/officeart/2008/layout/LinedList"/>
    <dgm:cxn modelId="{25E1AF62-A0BA-40AA-A437-99A36EE1202E}" type="presParOf" srcId="{268640E4-061D-463F-AD6B-1731A74E61B0}" destId="{C2701E4D-A7C5-4FA0-B323-C3C52959959A}" srcOrd="0" destOrd="0" presId="urn:microsoft.com/office/officeart/2008/layout/LinedList"/>
    <dgm:cxn modelId="{142E6B97-958D-4D55-9144-26898DA632D1}" type="presParOf" srcId="{268640E4-061D-463F-AD6B-1731A74E61B0}" destId="{43FDB6E9-D1FE-4256-B1E6-56010039207A}" srcOrd="1" destOrd="0" presId="urn:microsoft.com/office/officeart/2008/layout/LinedList"/>
    <dgm:cxn modelId="{2ABD5589-6C93-4596-B07D-869712C11BF6}" type="presParOf" srcId="{268640E4-061D-463F-AD6B-1731A74E61B0}" destId="{5FC4C3A6-8655-4440-8A60-DB05C246EEAA}" srcOrd="2" destOrd="0" presId="urn:microsoft.com/office/officeart/2008/layout/LinedList"/>
    <dgm:cxn modelId="{B5F4E50C-141A-4038-9F20-8028D226F4F9}" type="presParOf" srcId="{A8421696-4799-48DF-8768-1977B4EB225D}" destId="{A5A1B6A7-3E42-4F60-822E-EF7395586D81}" srcOrd="2" destOrd="0" presId="urn:microsoft.com/office/officeart/2008/layout/LinedList"/>
    <dgm:cxn modelId="{61B3C6BE-F288-4351-A1CF-EA92DE938EDA}" type="presParOf" srcId="{A8421696-4799-48DF-8768-1977B4EB225D}" destId="{3418DDC2-A4A8-4334-BAE0-68287FDB638B}" srcOrd="3" destOrd="0" presId="urn:microsoft.com/office/officeart/2008/layout/LinedList"/>
    <dgm:cxn modelId="{1792CC8F-7243-42F7-8638-D7B2CF5F62EC}" type="presParOf" srcId="{A8421696-4799-48DF-8768-1977B4EB225D}" destId="{3A4D6738-8090-40BB-B91E-D2720B6A4B20}" srcOrd="4" destOrd="0" presId="urn:microsoft.com/office/officeart/2008/layout/LinedList"/>
    <dgm:cxn modelId="{C7053272-A805-4785-B992-EB3C8DF11B76}" type="presParOf" srcId="{3A4D6738-8090-40BB-B91E-D2720B6A4B20}" destId="{C9EB946B-1987-4296-90AE-0B98EE2C6F50}" srcOrd="0" destOrd="0" presId="urn:microsoft.com/office/officeart/2008/layout/LinedList"/>
    <dgm:cxn modelId="{1D57E5A6-7B2B-4119-B88D-3AEBA94A5AB9}" type="presParOf" srcId="{3A4D6738-8090-40BB-B91E-D2720B6A4B20}" destId="{6002577C-E67E-48BB-B415-C40FB0ECBD9E}" srcOrd="1" destOrd="0" presId="urn:microsoft.com/office/officeart/2008/layout/LinedList"/>
    <dgm:cxn modelId="{9F80ECFD-ED8A-4D60-B468-3566FB420053}" type="presParOf" srcId="{3A4D6738-8090-40BB-B91E-D2720B6A4B20}" destId="{4FC4E42C-4DE0-4077-B7D2-9CB31A3F0886}" srcOrd="2" destOrd="0" presId="urn:microsoft.com/office/officeart/2008/layout/LinedList"/>
    <dgm:cxn modelId="{6968C2F4-6B61-460B-9A9A-6FC69FF86A7A}" type="presParOf" srcId="{A8421696-4799-48DF-8768-1977B4EB225D}" destId="{DDEC777F-0EF2-47A9-A1EB-ECC0C6166D82}" srcOrd="5" destOrd="0" presId="urn:microsoft.com/office/officeart/2008/layout/LinedList"/>
    <dgm:cxn modelId="{7A86130F-AE98-4A9B-A2F4-79629210508E}" type="presParOf" srcId="{A8421696-4799-48DF-8768-1977B4EB225D}" destId="{108A5B40-15FE-4C54-B21F-A5DDFF597828}" srcOrd="6" destOrd="0" presId="urn:microsoft.com/office/officeart/2008/layout/LinedList"/>
    <dgm:cxn modelId="{405443DD-04F3-413F-8C03-ABFED6A2D96F}" type="presParOf" srcId="{A8421696-4799-48DF-8768-1977B4EB225D}" destId="{13F9DA3C-1A2B-4B8B-99D9-BDAD392F57B6}" srcOrd="7" destOrd="0" presId="urn:microsoft.com/office/officeart/2008/layout/LinedList"/>
    <dgm:cxn modelId="{EE703B4A-6D7F-45A2-B8F2-EC0A993D6633}" type="presParOf" srcId="{13F9DA3C-1A2B-4B8B-99D9-BDAD392F57B6}" destId="{4A0C5402-CB0D-4D01-8A2D-026DD6EED110}" srcOrd="0" destOrd="0" presId="urn:microsoft.com/office/officeart/2008/layout/LinedList"/>
    <dgm:cxn modelId="{F1A1981F-5B67-4677-A136-CE82B6E3A318}" type="presParOf" srcId="{13F9DA3C-1A2B-4B8B-99D9-BDAD392F57B6}" destId="{4F30F2EC-2DDA-468A-BFDB-7C72FA4BD5F0}" srcOrd="1" destOrd="0" presId="urn:microsoft.com/office/officeart/2008/layout/LinedList"/>
    <dgm:cxn modelId="{C2F49498-8DC5-4387-B2C8-A9B9A5B30704}" type="presParOf" srcId="{13F9DA3C-1A2B-4B8B-99D9-BDAD392F57B6}" destId="{F45BF46D-A90C-4227-8E4B-745EE498D698}" srcOrd="2" destOrd="0" presId="urn:microsoft.com/office/officeart/2008/layout/LinedList"/>
    <dgm:cxn modelId="{529ED5DC-BF0C-43A8-8B59-2129CC8AA17F}" type="presParOf" srcId="{A8421696-4799-48DF-8768-1977B4EB225D}" destId="{DD172D2B-7FDE-4019-B7C2-AF2E80441C19}" srcOrd="8" destOrd="0" presId="urn:microsoft.com/office/officeart/2008/layout/LinedList"/>
    <dgm:cxn modelId="{8056BF9E-45F5-4555-B1E6-FF7455574BBF}" type="presParOf" srcId="{A8421696-4799-48DF-8768-1977B4EB225D}" destId="{295DB614-6F34-4DC9-A4FA-0A8097A453F4}" srcOrd="9" destOrd="0" presId="urn:microsoft.com/office/officeart/2008/layout/LinedList"/>
    <dgm:cxn modelId="{471F961B-AE27-4835-9DEF-90BDEB3F9325}" type="presParOf" srcId="{A8421696-4799-48DF-8768-1977B4EB225D}" destId="{F451D54C-3D41-4643-8D17-9F1673D20115}" srcOrd="10" destOrd="0" presId="urn:microsoft.com/office/officeart/2008/layout/LinedList"/>
    <dgm:cxn modelId="{B4B79130-9D7E-48B4-BFA3-5FC73716102B}" type="presParOf" srcId="{F451D54C-3D41-4643-8D17-9F1673D20115}" destId="{545E2E57-2146-4B03-A807-5C8610645016}" srcOrd="0" destOrd="0" presId="urn:microsoft.com/office/officeart/2008/layout/LinedList"/>
    <dgm:cxn modelId="{660299F4-0D8A-41A1-AD97-24FF84AC9B5E}" type="presParOf" srcId="{F451D54C-3D41-4643-8D17-9F1673D20115}" destId="{DAEDF157-1012-4D65-928B-1221F9F5E597}" srcOrd="1" destOrd="0" presId="urn:microsoft.com/office/officeart/2008/layout/LinedList"/>
    <dgm:cxn modelId="{4EAEA7C9-2211-4141-942C-1B12FC959D22}" type="presParOf" srcId="{F451D54C-3D41-4643-8D17-9F1673D20115}" destId="{15D369D1-7E93-4581-B73B-1FEDD3876495}" srcOrd="2" destOrd="0" presId="urn:microsoft.com/office/officeart/2008/layout/LinedList"/>
    <dgm:cxn modelId="{442FC8FD-A8BD-4914-A81E-6C8059CD7281}" type="presParOf" srcId="{A8421696-4799-48DF-8768-1977B4EB225D}" destId="{1CB8048A-DCCC-4031-A370-8E2B67D37AFE}" srcOrd="11" destOrd="0" presId="urn:microsoft.com/office/officeart/2008/layout/LinedList"/>
    <dgm:cxn modelId="{F3B5EEA4-69AC-445F-8619-4F854ABE6034}" type="presParOf" srcId="{A8421696-4799-48DF-8768-1977B4EB225D}" destId="{CB6E30AA-A694-43C2-BA39-2CB98B915799}" srcOrd="12" destOrd="0" presId="urn:microsoft.com/office/officeart/2008/layout/LinedList"/>
    <dgm:cxn modelId="{861D09CE-2A05-41A6-8D5D-D9BD0BB79139}" type="presParOf" srcId="{A8421696-4799-48DF-8768-1977B4EB225D}" destId="{5C59487F-571E-4215-9CE7-1BB423083730}" srcOrd="13" destOrd="0" presId="urn:microsoft.com/office/officeart/2008/layout/LinedList"/>
    <dgm:cxn modelId="{6B858DF1-EBA8-47BE-827F-F0C2D12620E5}" type="presParOf" srcId="{5C59487F-571E-4215-9CE7-1BB423083730}" destId="{1B72E0C0-FD63-4E4F-A17D-56184DD08C3A}" srcOrd="0" destOrd="0" presId="urn:microsoft.com/office/officeart/2008/layout/LinedList"/>
    <dgm:cxn modelId="{1E5F5FC6-CDF1-4A46-9669-D1A741064546}" type="presParOf" srcId="{5C59487F-571E-4215-9CE7-1BB423083730}" destId="{F276EFB3-DBDF-4BCF-A651-899BE03B5B95}" srcOrd="1" destOrd="0" presId="urn:microsoft.com/office/officeart/2008/layout/LinedList"/>
    <dgm:cxn modelId="{7AB1B13A-CE4C-4876-A372-E68624AF0B34}" type="presParOf" srcId="{5C59487F-571E-4215-9CE7-1BB423083730}" destId="{6189508F-01D2-48E4-AF2D-51E3AD00F0D3}" srcOrd="2" destOrd="0" presId="urn:microsoft.com/office/officeart/2008/layout/LinedList"/>
    <dgm:cxn modelId="{5C016EB6-B043-4444-8349-8E3F3ABDA8D5}" type="presParOf" srcId="{A8421696-4799-48DF-8768-1977B4EB225D}" destId="{919A403A-6308-4E44-8337-96F76996F41B}" srcOrd="14" destOrd="0" presId="urn:microsoft.com/office/officeart/2008/layout/LinedList"/>
    <dgm:cxn modelId="{06A072FB-876E-4282-9831-E208F7C6252D}" type="presParOf" srcId="{A8421696-4799-48DF-8768-1977B4EB225D}" destId="{8E4152F9-71CF-4CD3-9162-13C5A11897E1}" srcOrd="15" destOrd="0" presId="urn:microsoft.com/office/officeart/2008/layout/LinedList"/>
    <dgm:cxn modelId="{71DEED05-3FB4-4312-BE4D-A6A62EF9EC11}" type="presParOf" srcId="{A8421696-4799-48DF-8768-1977B4EB225D}" destId="{2ACA596D-EC95-4A31-BE1C-4FBC83CE9265}" srcOrd="16" destOrd="0" presId="urn:microsoft.com/office/officeart/2008/layout/LinedList"/>
    <dgm:cxn modelId="{9425C94F-8096-4C98-A1C2-69EEDE418077}" type="presParOf" srcId="{2ACA596D-EC95-4A31-BE1C-4FBC83CE9265}" destId="{B5E9435E-8C60-4AB6-B2CB-B657799DB9A8}" srcOrd="0" destOrd="0" presId="urn:microsoft.com/office/officeart/2008/layout/LinedList"/>
    <dgm:cxn modelId="{60BDB83A-8A2F-4A08-A7D3-336B3175ED41}" type="presParOf" srcId="{2ACA596D-EC95-4A31-BE1C-4FBC83CE9265}" destId="{119C193B-3248-4E36-896D-5BAF68B03CA1}" srcOrd="1" destOrd="0" presId="urn:microsoft.com/office/officeart/2008/layout/LinedList"/>
    <dgm:cxn modelId="{09FC7683-43DE-4A7B-B59F-3FD95821036B}" type="presParOf" srcId="{2ACA596D-EC95-4A31-BE1C-4FBC83CE9265}" destId="{C13EDBC3-3688-4C1A-997E-F7EA50169657}" srcOrd="2" destOrd="0" presId="urn:microsoft.com/office/officeart/2008/layout/LinedList"/>
    <dgm:cxn modelId="{174B17C2-40D7-4645-9BB8-C2105D5F8050}" type="presParOf" srcId="{A8421696-4799-48DF-8768-1977B4EB225D}" destId="{7880BBA5-C7E2-48AD-BE19-5747C7290943}" srcOrd="17" destOrd="0" presId="urn:microsoft.com/office/officeart/2008/layout/LinedList"/>
    <dgm:cxn modelId="{F99D229A-2C9B-45F2-87AE-BEDAC26F3819}" type="presParOf" srcId="{A8421696-4799-48DF-8768-1977B4EB225D}" destId="{748E04CD-39E1-4E9B-A9B5-8346706821BA}" srcOrd="18" destOrd="0" presId="urn:microsoft.com/office/officeart/2008/layout/LinedList"/>
    <dgm:cxn modelId="{ABB6C6AC-1AAB-4E16-9FC6-4E72CB19352C}" type="presParOf" srcId="{A8421696-4799-48DF-8768-1977B4EB225D}" destId="{39477E65-4F58-436B-9623-7BC19FE9610E}" srcOrd="19" destOrd="0" presId="urn:microsoft.com/office/officeart/2008/layout/LinedList"/>
    <dgm:cxn modelId="{74970026-98DE-4E4D-9284-ADF59423D687}" type="presParOf" srcId="{39477E65-4F58-436B-9623-7BC19FE9610E}" destId="{1605F918-F0BE-43F0-B9BE-E8CFAEC40C91}" srcOrd="0" destOrd="0" presId="urn:microsoft.com/office/officeart/2008/layout/LinedList"/>
    <dgm:cxn modelId="{7174751C-2EAA-4C8B-A6E4-50C131340A7C}" type="presParOf" srcId="{39477E65-4F58-436B-9623-7BC19FE9610E}" destId="{34D7DF41-050F-461B-95BA-C250A90EE796}" srcOrd="1" destOrd="0" presId="urn:microsoft.com/office/officeart/2008/layout/LinedList"/>
    <dgm:cxn modelId="{7C449696-20F7-470B-AB42-89C209528E86}" type="presParOf" srcId="{39477E65-4F58-436B-9623-7BC19FE9610E}" destId="{AE1ACF41-E004-4424-B719-D871EE1941CF}" srcOrd="2" destOrd="0" presId="urn:microsoft.com/office/officeart/2008/layout/LinedList"/>
    <dgm:cxn modelId="{8318C426-CA81-4259-8609-66C6F6BFB114}" type="presParOf" srcId="{A8421696-4799-48DF-8768-1977B4EB225D}" destId="{F3870B42-0972-41BE-83C7-CF7DE84484A5}" srcOrd="20" destOrd="0" presId="urn:microsoft.com/office/officeart/2008/layout/LinedList"/>
    <dgm:cxn modelId="{8BD5424D-40B5-44AC-9BF4-D86C12B27198}" type="presParOf" srcId="{A8421696-4799-48DF-8768-1977B4EB225D}" destId="{99BA3943-77C4-4AC2-B40E-6868A61BDAA0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55FA30-7F71-4F34-9C92-1DA2EEB3C08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9ABFD15-D190-4232-AC8D-51759AA421C9}">
      <dgm:prSet phldrT="[Текст]" custT="1"/>
      <dgm:spPr/>
      <dgm:t>
        <a:bodyPr/>
        <a:lstStyle/>
        <a:p>
          <a:r>
            <a:rPr lang="ru-RU" sz="1400" dirty="0" err="1" smtClean="0"/>
            <a:t>Мемлекеттік</a:t>
          </a:r>
          <a:r>
            <a:rPr lang="ru-RU" sz="1400" dirty="0" smtClean="0"/>
            <a:t> </a:t>
          </a:r>
          <a:r>
            <a:rPr lang="ru-RU" sz="1400" dirty="0" err="1" smtClean="0"/>
            <a:t>қызметшілер</a:t>
          </a:r>
          <a:endParaRPr lang="ru-RU" sz="1400" dirty="0"/>
        </a:p>
      </dgm:t>
    </dgm:pt>
    <dgm:pt modelId="{3FA267F0-9B85-4155-8677-CCCF826A9FAD}" type="parTrans" cxnId="{AC0C91D6-BA02-4051-8087-82A2F0691049}">
      <dgm:prSet/>
      <dgm:spPr/>
      <dgm:t>
        <a:bodyPr/>
        <a:lstStyle/>
        <a:p>
          <a:endParaRPr lang="ru-RU"/>
        </a:p>
      </dgm:t>
    </dgm:pt>
    <dgm:pt modelId="{F7FF4B29-A29D-4B1B-BAC9-4E319A74858A}" type="sibTrans" cxnId="{AC0C91D6-BA02-4051-8087-82A2F0691049}">
      <dgm:prSet/>
      <dgm:spPr/>
      <dgm:t>
        <a:bodyPr/>
        <a:lstStyle/>
        <a:p>
          <a:endParaRPr lang="ru-RU"/>
        </a:p>
      </dgm:t>
    </dgm:pt>
    <dgm:pt modelId="{9AD5FD58-B010-46FD-8464-B25FB97A8C65}">
      <dgm:prSet phldrT="[Текст]" custT="1"/>
      <dgm:spPr/>
      <dgm:t>
        <a:bodyPr/>
        <a:lstStyle/>
        <a:p>
          <a:r>
            <a:rPr lang="ru-RU" sz="1400" dirty="0" err="1" smtClean="0"/>
            <a:t>Құқық</a:t>
          </a:r>
          <a:r>
            <a:rPr lang="ru-RU" sz="1400" dirty="0" smtClean="0"/>
            <a:t> </a:t>
          </a:r>
          <a:r>
            <a:rPr lang="ru-RU" sz="1400" dirty="0" err="1" smtClean="0"/>
            <a:t>қорғау</a:t>
          </a:r>
          <a:r>
            <a:rPr lang="ru-RU" sz="1400" dirty="0" smtClean="0"/>
            <a:t> </a:t>
          </a:r>
          <a:r>
            <a:rPr lang="ru-RU" sz="1400" dirty="0" err="1" smtClean="0"/>
            <a:t>органдарының</a:t>
          </a:r>
          <a:r>
            <a:rPr lang="ru-RU" sz="1400" dirty="0" smtClean="0"/>
            <a:t> </a:t>
          </a:r>
          <a:r>
            <a:rPr lang="ru-RU" sz="1400" dirty="0" err="1" smtClean="0"/>
            <a:t>қызметкерлері</a:t>
          </a:r>
          <a:r>
            <a:rPr lang="ru-RU" sz="1400" dirty="0" smtClean="0"/>
            <a:t>, </a:t>
          </a:r>
          <a:r>
            <a:rPr lang="ru-RU" sz="1400" dirty="0" err="1" smtClean="0"/>
            <a:t>соттар</a:t>
          </a:r>
          <a:endParaRPr lang="ru-RU" sz="1400" dirty="0"/>
        </a:p>
      </dgm:t>
    </dgm:pt>
    <dgm:pt modelId="{62F0E23B-6056-43E0-B4F3-EC3A9E2C6C05}" type="parTrans" cxnId="{E93C427B-C09F-4C1E-BB75-ABB890F1C832}">
      <dgm:prSet/>
      <dgm:spPr/>
      <dgm:t>
        <a:bodyPr/>
        <a:lstStyle/>
        <a:p>
          <a:endParaRPr lang="ru-RU"/>
        </a:p>
      </dgm:t>
    </dgm:pt>
    <dgm:pt modelId="{4A508FF0-98C5-412F-BBB3-B13876255A7C}" type="sibTrans" cxnId="{E93C427B-C09F-4C1E-BB75-ABB890F1C832}">
      <dgm:prSet/>
      <dgm:spPr/>
      <dgm:t>
        <a:bodyPr/>
        <a:lstStyle/>
        <a:p>
          <a:endParaRPr lang="ru-RU"/>
        </a:p>
      </dgm:t>
    </dgm:pt>
    <dgm:pt modelId="{C09D5487-A738-4C4E-8A3A-3086A1E75A4B}">
      <dgm:prSet phldrT="[Текст]" custT="1"/>
      <dgm:spPr/>
      <dgm:t>
        <a:bodyPr/>
        <a:lstStyle/>
        <a:p>
          <a:r>
            <a:rPr lang="ru-RU" sz="1400" dirty="0" err="1" smtClean="0"/>
            <a:t>Азаматтық</a:t>
          </a:r>
          <a:r>
            <a:rPr lang="ru-RU" sz="1400" dirty="0" smtClean="0"/>
            <a:t> </a:t>
          </a:r>
          <a:r>
            <a:rPr lang="ru-RU" sz="1400" dirty="0" err="1" smtClean="0"/>
            <a:t>қызмешілер</a:t>
          </a:r>
          <a:endParaRPr lang="ru-RU" sz="1400" dirty="0"/>
        </a:p>
      </dgm:t>
    </dgm:pt>
    <dgm:pt modelId="{B0702E56-2316-4B06-A54F-57D6285F7F16}" type="parTrans" cxnId="{1BF42684-EC7A-40B1-A916-CF8E0A5758A0}">
      <dgm:prSet/>
      <dgm:spPr/>
      <dgm:t>
        <a:bodyPr/>
        <a:lstStyle/>
        <a:p>
          <a:endParaRPr lang="ru-RU"/>
        </a:p>
      </dgm:t>
    </dgm:pt>
    <dgm:pt modelId="{96893CA4-12A1-4E4F-95BD-DB47D45F0A36}" type="sibTrans" cxnId="{1BF42684-EC7A-40B1-A916-CF8E0A5758A0}">
      <dgm:prSet/>
      <dgm:spPr/>
      <dgm:t>
        <a:bodyPr/>
        <a:lstStyle/>
        <a:p>
          <a:endParaRPr lang="ru-RU"/>
        </a:p>
      </dgm:t>
    </dgm:pt>
    <dgm:pt modelId="{54B6304A-2556-451B-967D-503AFD07F804}">
      <dgm:prSet custT="1"/>
      <dgm:spPr/>
      <dgm:t>
        <a:bodyPr/>
        <a:lstStyle/>
        <a:p>
          <a:r>
            <a:rPr lang="ru-RU" sz="1400" dirty="0" err="1" smtClean="0"/>
            <a:t>Үкіметтік</a:t>
          </a:r>
          <a:r>
            <a:rPr lang="ru-RU" sz="1400" dirty="0" smtClean="0"/>
            <a:t> </a:t>
          </a:r>
          <a:r>
            <a:rPr lang="ru-RU" sz="1400" dirty="0" err="1" smtClean="0"/>
            <a:t>емес</a:t>
          </a:r>
          <a:r>
            <a:rPr lang="ru-RU" sz="1400" dirty="0" smtClean="0"/>
            <a:t> </a:t>
          </a:r>
          <a:r>
            <a:rPr lang="ru-RU" sz="1400" dirty="0" err="1" smtClean="0"/>
            <a:t>ұйымдар</a:t>
          </a:r>
          <a:endParaRPr lang="ru-RU" sz="1400" dirty="0" smtClean="0"/>
        </a:p>
      </dgm:t>
    </dgm:pt>
    <dgm:pt modelId="{9BE840ED-C468-43F1-B7E2-772E7621EB81}" type="parTrans" cxnId="{B0FE879D-9E01-4043-BE1E-04D1EDB533D0}">
      <dgm:prSet/>
      <dgm:spPr/>
      <dgm:t>
        <a:bodyPr/>
        <a:lstStyle/>
        <a:p>
          <a:endParaRPr lang="ru-RU"/>
        </a:p>
      </dgm:t>
    </dgm:pt>
    <dgm:pt modelId="{42FE39CD-093B-4D27-8100-04C9E18965EE}" type="sibTrans" cxnId="{B0FE879D-9E01-4043-BE1E-04D1EDB533D0}">
      <dgm:prSet/>
      <dgm:spPr/>
      <dgm:t>
        <a:bodyPr/>
        <a:lstStyle/>
        <a:p>
          <a:endParaRPr lang="ru-RU"/>
        </a:p>
      </dgm:t>
    </dgm:pt>
    <dgm:pt modelId="{7879F899-4709-45FB-96F7-DB392A00221F}">
      <dgm:prSet custT="1"/>
      <dgm:spPr/>
      <dgm:t>
        <a:bodyPr/>
        <a:lstStyle/>
        <a:p>
          <a:r>
            <a:rPr lang="ru-RU" sz="1400" dirty="0" err="1" smtClean="0"/>
            <a:t>Бұқаралық</a:t>
          </a:r>
          <a:r>
            <a:rPr lang="ru-RU" sz="1400" dirty="0" smtClean="0"/>
            <a:t> </a:t>
          </a:r>
          <a:r>
            <a:rPr lang="ru-RU" sz="1400" dirty="0" err="1" smtClean="0"/>
            <a:t>ақпарат</a:t>
          </a:r>
          <a:r>
            <a:rPr lang="ru-RU" sz="1400" dirty="0" smtClean="0"/>
            <a:t> </a:t>
          </a:r>
          <a:r>
            <a:rPr lang="ru-RU" sz="1400" dirty="0" err="1" smtClean="0"/>
            <a:t>құралдары</a:t>
          </a:r>
          <a:r>
            <a:rPr lang="ru-RU" sz="1400" dirty="0" smtClean="0"/>
            <a:t> </a:t>
          </a:r>
          <a:endParaRPr lang="ru-RU" sz="1400" dirty="0"/>
        </a:p>
      </dgm:t>
    </dgm:pt>
    <dgm:pt modelId="{6D7BCF3E-6F10-42D7-8470-ED51FDF9F0C5}" type="parTrans" cxnId="{E9EFCEAE-DEA6-442A-8329-C4F0767D3966}">
      <dgm:prSet/>
      <dgm:spPr/>
      <dgm:t>
        <a:bodyPr/>
        <a:lstStyle/>
        <a:p>
          <a:endParaRPr lang="ru-RU"/>
        </a:p>
      </dgm:t>
    </dgm:pt>
    <dgm:pt modelId="{2ABDA33C-782F-4746-A540-74E107126888}" type="sibTrans" cxnId="{E9EFCEAE-DEA6-442A-8329-C4F0767D3966}">
      <dgm:prSet/>
      <dgm:spPr/>
      <dgm:t>
        <a:bodyPr/>
        <a:lstStyle/>
        <a:p>
          <a:endParaRPr lang="ru-RU"/>
        </a:p>
      </dgm:t>
    </dgm:pt>
    <dgm:pt modelId="{CAF233DB-8039-4FA2-A11D-8D0EA4772E8C}">
      <dgm:prSet custT="1"/>
      <dgm:spPr/>
      <dgm:t>
        <a:bodyPr/>
        <a:lstStyle/>
        <a:p>
          <a:r>
            <a:rPr lang="ru-RU" sz="1400" dirty="0" err="1" smtClean="0"/>
            <a:t>Діни</a:t>
          </a:r>
          <a:r>
            <a:rPr lang="ru-RU" sz="1400" dirty="0" smtClean="0"/>
            <a:t> </a:t>
          </a:r>
          <a:r>
            <a:rPr lang="ru-RU" sz="1400" dirty="0" err="1" smtClean="0"/>
            <a:t>ұйымдар</a:t>
          </a:r>
          <a:r>
            <a:rPr lang="ru-RU" sz="1400" dirty="0" smtClean="0"/>
            <a:t> </a:t>
          </a:r>
        </a:p>
      </dgm:t>
    </dgm:pt>
    <dgm:pt modelId="{B08B1593-2D2A-4C18-A790-0E5F92EA4C0B}" type="parTrans" cxnId="{4CF6F7EB-C32D-48CF-93EC-1EAB374F4C0C}">
      <dgm:prSet/>
      <dgm:spPr/>
      <dgm:t>
        <a:bodyPr/>
        <a:lstStyle/>
        <a:p>
          <a:endParaRPr lang="ru-RU"/>
        </a:p>
      </dgm:t>
    </dgm:pt>
    <dgm:pt modelId="{FE6A449B-F6D2-41F4-81DB-05541DAF6CD4}" type="sibTrans" cxnId="{4CF6F7EB-C32D-48CF-93EC-1EAB374F4C0C}">
      <dgm:prSet/>
      <dgm:spPr/>
      <dgm:t>
        <a:bodyPr/>
        <a:lstStyle/>
        <a:p>
          <a:endParaRPr lang="ru-RU"/>
        </a:p>
      </dgm:t>
    </dgm:pt>
    <dgm:pt modelId="{D9214B43-4C4A-40EA-967E-A0CB19028675}">
      <dgm:prSet custT="1"/>
      <dgm:spPr/>
      <dgm:t>
        <a:bodyPr/>
        <a:lstStyle/>
        <a:p>
          <a:r>
            <a:rPr lang="ru-RU" sz="1400" dirty="0" err="1" smtClean="0"/>
            <a:t>Этномәдени</a:t>
          </a:r>
          <a:r>
            <a:rPr lang="ru-RU" sz="1400" dirty="0" smtClean="0"/>
            <a:t> </a:t>
          </a:r>
          <a:r>
            <a:rPr lang="ru-RU" sz="1400" dirty="0" err="1" smtClean="0"/>
            <a:t>ұйымдар</a:t>
          </a:r>
          <a:r>
            <a:rPr lang="ru-RU" sz="1400" dirty="0" smtClean="0"/>
            <a:t> </a:t>
          </a:r>
        </a:p>
      </dgm:t>
    </dgm:pt>
    <dgm:pt modelId="{3A9DA449-56D6-476C-AA1A-FF07335744AF}" type="parTrans" cxnId="{CAF52593-06CB-4AA0-BC96-1B19DCCC4DED}">
      <dgm:prSet/>
      <dgm:spPr/>
      <dgm:t>
        <a:bodyPr/>
        <a:lstStyle/>
        <a:p>
          <a:endParaRPr lang="ru-RU"/>
        </a:p>
      </dgm:t>
    </dgm:pt>
    <dgm:pt modelId="{BC0022B4-A7D2-401A-8DB3-8C867A24679A}" type="sibTrans" cxnId="{CAF52593-06CB-4AA0-BC96-1B19DCCC4DED}">
      <dgm:prSet/>
      <dgm:spPr/>
      <dgm:t>
        <a:bodyPr/>
        <a:lstStyle/>
        <a:p>
          <a:endParaRPr lang="ru-RU"/>
        </a:p>
      </dgm:t>
    </dgm:pt>
    <dgm:pt modelId="{D605D4B5-D77B-418B-99C7-81FB473BEAC3}">
      <dgm:prSet custT="1"/>
      <dgm:spPr/>
      <dgm:t>
        <a:bodyPr/>
        <a:lstStyle/>
        <a:p>
          <a:endParaRPr lang="ru-RU" sz="1400" dirty="0" smtClean="0"/>
        </a:p>
        <a:p>
          <a:r>
            <a:rPr lang="ru-RU" sz="1400" dirty="0" err="1" smtClean="0"/>
            <a:t>Кәсіпкерлік</a:t>
          </a:r>
          <a:r>
            <a:rPr lang="ru-RU" sz="1400" dirty="0" smtClean="0"/>
            <a:t> </a:t>
          </a:r>
          <a:r>
            <a:rPr lang="ru-RU" sz="1400" dirty="0" err="1" smtClean="0"/>
            <a:t>құрлымлдар</a:t>
          </a:r>
          <a:r>
            <a:rPr lang="ru-RU" sz="1400" dirty="0" smtClean="0"/>
            <a:t> </a:t>
          </a:r>
        </a:p>
        <a:p>
          <a:endParaRPr lang="ru-RU" sz="1400" dirty="0" smtClean="0"/>
        </a:p>
      </dgm:t>
    </dgm:pt>
    <dgm:pt modelId="{4CD0C2D3-63FC-4567-9BF3-EFA62B5EEA76}" type="parTrans" cxnId="{ADBCBD0B-B269-4419-8245-AD4C0E911392}">
      <dgm:prSet/>
      <dgm:spPr/>
      <dgm:t>
        <a:bodyPr/>
        <a:lstStyle/>
        <a:p>
          <a:endParaRPr lang="ru-RU"/>
        </a:p>
      </dgm:t>
    </dgm:pt>
    <dgm:pt modelId="{29A5C247-2F54-4A5D-9738-C9F179EA720F}" type="sibTrans" cxnId="{ADBCBD0B-B269-4419-8245-AD4C0E911392}">
      <dgm:prSet/>
      <dgm:spPr/>
      <dgm:t>
        <a:bodyPr/>
        <a:lstStyle/>
        <a:p>
          <a:endParaRPr lang="ru-RU"/>
        </a:p>
      </dgm:t>
    </dgm:pt>
    <dgm:pt modelId="{9529CFBE-CEF1-47D0-A41B-78E382E05278}">
      <dgm:prSet custT="1"/>
      <dgm:spPr/>
      <dgm:t>
        <a:bodyPr/>
        <a:lstStyle/>
        <a:p>
          <a:r>
            <a:rPr lang="ru-RU" sz="1400" dirty="0" err="1" smtClean="0"/>
            <a:t>Педагогтар</a:t>
          </a:r>
          <a:r>
            <a:rPr lang="ru-RU" sz="1400" dirty="0" smtClean="0"/>
            <a:t>, </a:t>
          </a:r>
          <a:r>
            <a:rPr lang="ru-RU" sz="1400" dirty="0" err="1" smtClean="0"/>
            <a:t>мұғалімдер</a:t>
          </a:r>
          <a:endParaRPr lang="ru-RU" sz="1400" dirty="0" smtClean="0"/>
        </a:p>
      </dgm:t>
    </dgm:pt>
    <dgm:pt modelId="{F8D98791-93D5-454A-9511-6C287397FD0B}" type="parTrans" cxnId="{05CD1A3C-544D-4A67-8C17-19D0DAF381AE}">
      <dgm:prSet/>
      <dgm:spPr/>
      <dgm:t>
        <a:bodyPr/>
        <a:lstStyle/>
        <a:p>
          <a:endParaRPr lang="ru-RU"/>
        </a:p>
      </dgm:t>
    </dgm:pt>
    <dgm:pt modelId="{ED995CB1-DF75-4124-B280-8E96080D80D8}" type="sibTrans" cxnId="{05CD1A3C-544D-4A67-8C17-19D0DAF381AE}">
      <dgm:prSet/>
      <dgm:spPr/>
      <dgm:t>
        <a:bodyPr/>
        <a:lstStyle/>
        <a:p>
          <a:endParaRPr lang="ru-RU"/>
        </a:p>
      </dgm:t>
    </dgm:pt>
    <dgm:pt modelId="{28EBCF65-8C35-4523-A657-55A3F99AD938}">
      <dgm:prSet custT="1"/>
      <dgm:spPr/>
      <dgm:t>
        <a:bodyPr/>
        <a:lstStyle/>
        <a:p>
          <a:r>
            <a:rPr lang="ru-RU" sz="1400" dirty="0" err="1" smtClean="0"/>
            <a:t>Студенттер</a:t>
          </a:r>
          <a:r>
            <a:rPr lang="ru-RU" sz="1400" dirty="0" smtClean="0"/>
            <a:t>, </a:t>
          </a:r>
          <a:r>
            <a:rPr lang="ru-RU" sz="1400" dirty="0" err="1" smtClean="0"/>
            <a:t>жастар</a:t>
          </a:r>
          <a:r>
            <a:rPr lang="ru-RU" sz="1400" dirty="0" smtClean="0"/>
            <a:t> </a:t>
          </a:r>
          <a:endParaRPr lang="ru-RU" sz="1400" dirty="0"/>
        </a:p>
      </dgm:t>
    </dgm:pt>
    <dgm:pt modelId="{55E3E919-FB04-45C2-AB03-5FC828B42B11}" type="parTrans" cxnId="{83401D1C-B970-446B-AFC3-573076979E8C}">
      <dgm:prSet/>
      <dgm:spPr/>
      <dgm:t>
        <a:bodyPr/>
        <a:lstStyle/>
        <a:p>
          <a:endParaRPr lang="ru-RU"/>
        </a:p>
      </dgm:t>
    </dgm:pt>
    <dgm:pt modelId="{F3C0647A-684D-4C7E-A57B-32E495F88709}" type="sibTrans" cxnId="{83401D1C-B970-446B-AFC3-573076979E8C}">
      <dgm:prSet/>
      <dgm:spPr/>
      <dgm:t>
        <a:bodyPr/>
        <a:lstStyle/>
        <a:p>
          <a:endParaRPr lang="ru-RU"/>
        </a:p>
      </dgm:t>
    </dgm:pt>
    <dgm:pt modelId="{6C93CE87-7F55-418A-AC15-C5F04928D570}" type="pres">
      <dgm:prSet presAssocID="{5255FA30-7F71-4F34-9C92-1DA2EEB3C08E}" presName="linearFlow" presStyleCnt="0">
        <dgm:presLayoutVars>
          <dgm:dir/>
          <dgm:resizeHandles val="exact"/>
        </dgm:presLayoutVars>
      </dgm:prSet>
      <dgm:spPr/>
    </dgm:pt>
    <dgm:pt modelId="{A717151E-3D0E-4505-BAC5-356B34BE41AE}" type="pres">
      <dgm:prSet presAssocID="{C9ABFD15-D190-4232-AC8D-51759AA421C9}" presName="composite" presStyleCnt="0"/>
      <dgm:spPr/>
    </dgm:pt>
    <dgm:pt modelId="{033688D5-F497-4D17-BC17-CC4BFF2C7B95}" type="pres">
      <dgm:prSet presAssocID="{C9ABFD15-D190-4232-AC8D-51759AA421C9}" presName="imgShp" presStyleLbl="fgImgPlace1" presStyleIdx="0" presStyleCnt="10"/>
      <dgm:spPr/>
    </dgm:pt>
    <dgm:pt modelId="{3C2A3297-5A53-42D1-99F0-6284D14E22D7}" type="pres">
      <dgm:prSet presAssocID="{C9ABFD15-D190-4232-AC8D-51759AA421C9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7B3CA-81BB-4268-9169-FC356590229B}" type="pres">
      <dgm:prSet presAssocID="{F7FF4B29-A29D-4B1B-BAC9-4E319A74858A}" presName="spacing" presStyleCnt="0"/>
      <dgm:spPr/>
    </dgm:pt>
    <dgm:pt modelId="{5D74525E-8686-4F9E-B98B-CB74FDA463DE}" type="pres">
      <dgm:prSet presAssocID="{9AD5FD58-B010-46FD-8464-B25FB97A8C65}" presName="composite" presStyleCnt="0"/>
      <dgm:spPr/>
    </dgm:pt>
    <dgm:pt modelId="{BE07B289-40E6-4BD4-8A76-F6B88BF453C4}" type="pres">
      <dgm:prSet presAssocID="{9AD5FD58-B010-46FD-8464-B25FB97A8C65}" presName="imgShp" presStyleLbl="fgImgPlace1" presStyleIdx="1" presStyleCnt="10"/>
      <dgm:spPr/>
    </dgm:pt>
    <dgm:pt modelId="{605DBE3F-AD42-46DB-AD67-942E27DD86BD}" type="pres">
      <dgm:prSet presAssocID="{9AD5FD58-B010-46FD-8464-B25FB97A8C65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218-4DEE-4688-9BE9-1F1D6A6A5A7D}" type="pres">
      <dgm:prSet presAssocID="{4A508FF0-98C5-412F-BBB3-B13876255A7C}" presName="spacing" presStyleCnt="0"/>
      <dgm:spPr/>
    </dgm:pt>
    <dgm:pt modelId="{D6B2A629-83D8-41E3-9F5E-026D87D4835A}" type="pres">
      <dgm:prSet presAssocID="{C09D5487-A738-4C4E-8A3A-3086A1E75A4B}" presName="composite" presStyleCnt="0"/>
      <dgm:spPr/>
    </dgm:pt>
    <dgm:pt modelId="{8A74FD85-02BB-4995-899B-81918984ED03}" type="pres">
      <dgm:prSet presAssocID="{C09D5487-A738-4C4E-8A3A-3086A1E75A4B}" presName="imgShp" presStyleLbl="fgImgPlace1" presStyleIdx="2" presStyleCnt="10"/>
      <dgm:spPr/>
    </dgm:pt>
    <dgm:pt modelId="{6604EBA5-068E-4728-A9D5-40DDA07C5B2F}" type="pres">
      <dgm:prSet presAssocID="{C09D5487-A738-4C4E-8A3A-3086A1E75A4B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AEACB-9C42-412D-A7DB-FAC98D60A521}" type="pres">
      <dgm:prSet presAssocID="{96893CA4-12A1-4E4F-95BD-DB47D45F0A36}" presName="spacing" presStyleCnt="0"/>
      <dgm:spPr/>
    </dgm:pt>
    <dgm:pt modelId="{B95265A8-01E6-448B-A237-D310C591FB5C}" type="pres">
      <dgm:prSet presAssocID="{54B6304A-2556-451B-967D-503AFD07F804}" presName="composite" presStyleCnt="0"/>
      <dgm:spPr/>
    </dgm:pt>
    <dgm:pt modelId="{CE568D40-F00A-4058-9BE4-3DAF6FF60315}" type="pres">
      <dgm:prSet presAssocID="{54B6304A-2556-451B-967D-503AFD07F804}" presName="imgShp" presStyleLbl="fgImgPlace1" presStyleIdx="3" presStyleCnt="10"/>
      <dgm:spPr/>
    </dgm:pt>
    <dgm:pt modelId="{7521DBF7-CDE2-49C3-8A17-0A5F4C1E93B5}" type="pres">
      <dgm:prSet presAssocID="{54B6304A-2556-451B-967D-503AFD07F804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01254-FF05-493D-B9FC-A84CE7A5FAE4}" type="pres">
      <dgm:prSet presAssocID="{42FE39CD-093B-4D27-8100-04C9E18965EE}" presName="spacing" presStyleCnt="0"/>
      <dgm:spPr/>
    </dgm:pt>
    <dgm:pt modelId="{CD653331-0E4C-4D9F-BCC4-030154329F22}" type="pres">
      <dgm:prSet presAssocID="{7879F899-4709-45FB-96F7-DB392A00221F}" presName="composite" presStyleCnt="0"/>
      <dgm:spPr/>
    </dgm:pt>
    <dgm:pt modelId="{A4E236FB-3EB6-48F6-8331-BB847ECD98EA}" type="pres">
      <dgm:prSet presAssocID="{7879F899-4709-45FB-96F7-DB392A00221F}" presName="imgShp" presStyleLbl="fgImgPlace1" presStyleIdx="4" presStyleCnt="10"/>
      <dgm:spPr/>
    </dgm:pt>
    <dgm:pt modelId="{59E5BEBD-6997-488C-A629-9F72240652CE}" type="pres">
      <dgm:prSet presAssocID="{7879F899-4709-45FB-96F7-DB392A00221F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504E1-B754-4926-94AA-70954B7FB9E5}" type="pres">
      <dgm:prSet presAssocID="{2ABDA33C-782F-4746-A540-74E107126888}" presName="spacing" presStyleCnt="0"/>
      <dgm:spPr/>
    </dgm:pt>
    <dgm:pt modelId="{DC153114-9528-43F2-8DC1-52A5BC858424}" type="pres">
      <dgm:prSet presAssocID="{CAF233DB-8039-4FA2-A11D-8D0EA4772E8C}" presName="composite" presStyleCnt="0"/>
      <dgm:spPr/>
    </dgm:pt>
    <dgm:pt modelId="{3BDF2248-B946-4304-BBD9-EAE913C514E7}" type="pres">
      <dgm:prSet presAssocID="{CAF233DB-8039-4FA2-A11D-8D0EA4772E8C}" presName="imgShp" presStyleLbl="fgImgPlace1" presStyleIdx="5" presStyleCnt="10"/>
      <dgm:spPr/>
    </dgm:pt>
    <dgm:pt modelId="{0594B4E7-1EE7-4176-AFEF-0B46A3839B66}" type="pres">
      <dgm:prSet presAssocID="{CAF233DB-8039-4FA2-A11D-8D0EA4772E8C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869C3-27DE-49DD-98C6-759571ECD1EA}" type="pres">
      <dgm:prSet presAssocID="{FE6A449B-F6D2-41F4-81DB-05541DAF6CD4}" presName="spacing" presStyleCnt="0"/>
      <dgm:spPr/>
    </dgm:pt>
    <dgm:pt modelId="{78CB8A9F-23A2-4E20-89A7-DADEE0F9962E}" type="pres">
      <dgm:prSet presAssocID="{D9214B43-4C4A-40EA-967E-A0CB19028675}" presName="composite" presStyleCnt="0"/>
      <dgm:spPr/>
    </dgm:pt>
    <dgm:pt modelId="{7E1E2A52-D4FD-4A7B-BCF9-6AD671904587}" type="pres">
      <dgm:prSet presAssocID="{D9214B43-4C4A-40EA-967E-A0CB19028675}" presName="imgShp" presStyleLbl="fgImgPlace1" presStyleIdx="6" presStyleCnt="10"/>
      <dgm:spPr/>
    </dgm:pt>
    <dgm:pt modelId="{5499DE13-93B3-4739-B198-1B3E159FFAFF}" type="pres">
      <dgm:prSet presAssocID="{D9214B43-4C4A-40EA-967E-A0CB19028675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5160C-1DB5-4AC7-9ABD-728C1D82B6F5}" type="pres">
      <dgm:prSet presAssocID="{BC0022B4-A7D2-401A-8DB3-8C867A24679A}" presName="spacing" presStyleCnt="0"/>
      <dgm:spPr/>
    </dgm:pt>
    <dgm:pt modelId="{0C61CD19-13CB-4DA4-B3AD-EAD0F70D063F}" type="pres">
      <dgm:prSet presAssocID="{D605D4B5-D77B-418B-99C7-81FB473BEAC3}" presName="composite" presStyleCnt="0"/>
      <dgm:spPr/>
    </dgm:pt>
    <dgm:pt modelId="{FD52E0E7-C817-4B19-AB48-C3AB82F92C3A}" type="pres">
      <dgm:prSet presAssocID="{D605D4B5-D77B-418B-99C7-81FB473BEAC3}" presName="imgShp" presStyleLbl="fgImgPlace1" presStyleIdx="7" presStyleCnt="10"/>
      <dgm:spPr/>
    </dgm:pt>
    <dgm:pt modelId="{5A9667E3-94A3-4365-8719-C9B9F7695928}" type="pres">
      <dgm:prSet presAssocID="{D605D4B5-D77B-418B-99C7-81FB473BEAC3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31044-5E11-46A3-83AD-0C5BE5F08D99}" type="pres">
      <dgm:prSet presAssocID="{29A5C247-2F54-4A5D-9738-C9F179EA720F}" presName="spacing" presStyleCnt="0"/>
      <dgm:spPr/>
    </dgm:pt>
    <dgm:pt modelId="{4CE049A5-AAB5-430F-BE95-05D2588354E1}" type="pres">
      <dgm:prSet presAssocID="{9529CFBE-CEF1-47D0-A41B-78E382E05278}" presName="composite" presStyleCnt="0"/>
      <dgm:spPr/>
    </dgm:pt>
    <dgm:pt modelId="{E70D1806-B4BB-433C-A2FD-AD226C7673A4}" type="pres">
      <dgm:prSet presAssocID="{9529CFBE-CEF1-47D0-A41B-78E382E05278}" presName="imgShp" presStyleLbl="fgImgPlace1" presStyleIdx="8" presStyleCnt="10"/>
      <dgm:spPr/>
    </dgm:pt>
    <dgm:pt modelId="{FF4EB0C4-5C1A-4D0F-9451-B22EE42437F9}" type="pres">
      <dgm:prSet presAssocID="{9529CFBE-CEF1-47D0-A41B-78E382E05278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3EF54-7BCD-48BF-8EE7-A822087C6CD8}" type="pres">
      <dgm:prSet presAssocID="{ED995CB1-DF75-4124-B280-8E96080D80D8}" presName="spacing" presStyleCnt="0"/>
      <dgm:spPr/>
    </dgm:pt>
    <dgm:pt modelId="{019F4BA4-4E0B-434F-B5BD-D4D8B92DD3A1}" type="pres">
      <dgm:prSet presAssocID="{28EBCF65-8C35-4523-A657-55A3F99AD938}" presName="composite" presStyleCnt="0"/>
      <dgm:spPr/>
    </dgm:pt>
    <dgm:pt modelId="{EF1CD6C4-4979-4810-9B8D-CC9F9BFA1A22}" type="pres">
      <dgm:prSet presAssocID="{28EBCF65-8C35-4523-A657-55A3F99AD938}" presName="imgShp" presStyleLbl="fgImgPlace1" presStyleIdx="9" presStyleCnt="10"/>
      <dgm:spPr/>
    </dgm:pt>
    <dgm:pt modelId="{59BFE043-489B-47BB-993F-32765CEB6795}" type="pres">
      <dgm:prSet presAssocID="{28EBCF65-8C35-4523-A657-55A3F99AD938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E277B-0A73-42A8-A9F8-65DCA2895A15}" type="presOf" srcId="{9AD5FD58-B010-46FD-8464-B25FB97A8C65}" destId="{605DBE3F-AD42-46DB-AD67-942E27DD86BD}" srcOrd="0" destOrd="0" presId="urn:microsoft.com/office/officeart/2005/8/layout/vList3"/>
    <dgm:cxn modelId="{1AE70313-B69F-4A11-92E2-250B1036C6CC}" type="presOf" srcId="{7879F899-4709-45FB-96F7-DB392A00221F}" destId="{59E5BEBD-6997-488C-A629-9F72240652CE}" srcOrd="0" destOrd="0" presId="urn:microsoft.com/office/officeart/2005/8/layout/vList3"/>
    <dgm:cxn modelId="{5DB41F37-7144-422C-A3D7-1F28A1B6C0B8}" type="presOf" srcId="{54B6304A-2556-451B-967D-503AFD07F804}" destId="{7521DBF7-CDE2-49C3-8A17-0A5F4C1E93B5}" srcOrd="0" destOrd="0" presId="urn:microsoft.com/office/officeart/2005/8/layout/vList3"/>
    <dgm:cxn modelId="{6B4C2978-E4E3-4D5D-898B-4727E91C52FB}" type="presOf" srcId="{9529CFBE-CEF1-47D0-A41B-78E382E05278}" destId="{FF4EB0C4-5C1A-4D0F-9451-B22EE42437F9}" srcOrd="0" destOrd="0" presId="urn:microsoft.com/office/officeart/2005/8/layout/vList3"/>
    <dgm:cxn modelId="{ACD9A21A-0879-49A0-A7B2-A09369CAE32D}" type="presOf" srcId="{CAF233DB-8039-4FA2-A11D-8D0EA4772E8C}" destId="{0594B4E7-1EE7-4176-AFEF-0B46A3839B66}" srcOrd="0" destOrd="0" presId="urn:microsoft.com/office/officeart/2005/8/layout/vList3"/>
    <dgm:cxn modelId="{1BF42684-EC7A-40B1-A916-CF8E0A5758A0}" srcId="{5255FA30-7F71-4F34-9C92-1DA2EEB3C08E}" destId="{C09D5487-A738-4C4E-8A3A-3086A1E75A4B}" srcOrd="2" destOrd="0" parTransId="{B0702E56-2316-4B06-A54F-57D6285F7F16}" sibTransId="{96893CA4-12A1-4E4F-95BD-DB47D45F0A36}"/>
    <dgm:cxn modelId="{05CD1A3C-544D-4A67-8C17-19D0DAF381AE}" srcId="{5255FA30-7F71-4F34-9C92-1DA2EEB3C08E}" destId="{9529CFBE-CEF1-47D0-A41B-78E382E05278}" srcOrd="8" destOrd="0" parTransId="{F8D98791-93D5-454A-9511-6C287397FD0B}" sibTransId="{ED995CB1-DF75-4124-B280-8E96080D80D8}"/>
    <dgm:cxn modelId="{4CF6F7EB-C32D-48CF-93EC-1EAB374F4C0C}" srcId="{5255FA30-7F71-4F34-9C92-1DA2EEB3C08E}" destId="{CAF233DB-8039-4FA2-A11D-8D0EA4772E8C}" srcOrd="5" destOrd="0" parTransId="{B08B1593-2D2A-4C18-A790-0E5F92EA4C0B}" sibTransId="{FE6A449B-F6D2-41F4-81DB-05541DAF6CD4}"/>
    <dgm:cxn modelId="{694EF4B5-074B-4BE2-8FD8-58300A889FF4}" type="presOf" srcId="{5255FA30-7F71-4F34-9C92-1DA2EEB3C08E}" destId="{6C93CE87-7F55-418A-AC15-C5F04928D570}" srcOrd="0" destOrd="0" presId="urn:microsoft.com/office/officeart/2005/8/layout/vList3"/>
    <dgm:cxn modelId="{B0FE879D-9E01-4043-BE1E-04D1EDB533D0}" srcId="{5255FA30-7F71-4F34-9C92-1DA2EEB3C08E}" destId="{54B6304A-2556-451B-967D-503AFD07F804}" srcOrd="3" destOrd="0" parTransId="{9BE840ED-C468-43F1-B7E2-772E7621EB81}" sibTransId="{42FE39CD-093B-4D27-8100-04C9E18965EE}"/>
    <dgm:cxn modelId="{C5A61ACA-1529-4278-AE73-13BD8D5BF21A}" type="presOf" srcId="{D9214B43-4C4A-40EA-967E-A0CB19028675}" destId="{5499DE13-93B3-4739-B198-1B3E159FFAFF}" srcOrd="0" destOrd="0" presId="urn:microsoft.com/office/officeart/2005/8/layout/vList3"/>
    <dgm:cxn modelId="{E93C427B-C09F-4C1E-BB75-ABB890F1C832}" srcId="{5255FA30-7F71-4F34-9C92-1DA2EEB3C08E}" destId="{9AD5FD58-B010-46FD-8464-B25FB97A8C65}" srcOrd="1" destOrd="0" parTransId="{62F0E23B-6056-43E0-B4F3-EC3A9E2C6C05}" sibTransId="{4A508FF0-98C5-412F-BBB3-B13876255A7C}"/>
    <dgm:cxn modelId="{E9EFCEAE-DEA6-442A-8329-C4F0767D3966}" srcId="{5255FA30-7F71-4F34-9C92-1DA2EEB3C08E}" destId="{7879F899-4709-45FB-96F7-DB392A00221F}" srcOrd="4" destOrd="0" parTransId="{6D7BCF3E-6F10-42D7-8470-ED51FDF9F0C5}" sibTransId="{2ABDA33C-782F-4746-A540-74E107126888}"/>
    <dgm:cxn modelId="{83401D1C-B970-446B-AFC3-573076979E8C}" srcId="{5255FA30-7F71-4F34-9C92-1DA2EEB3C08E}" destId="{28EBCF65-8C35-4523-A657-55A3F99AD938}" srcOrd="9" destOrd="0" parTransId="{55E3E919-FB04-45C2-AB03-5FC828B42B11}" sibTransId="{F3C0647A-684D-4C7E-A57B-32E495F88709}"/>
    <dgm:cxn modelId="{1AF76393-B721-453D-AB6A-7F02500CF5A2}" type="presOf" srcId="{C9ABFD15-D190-4232-AC8D-51759AA421C9}" destId="{3C2A3297-5A53-42D1-99F0-6284D14E22D7}" srcOrd="0" destOrd="0" presId="urn:microsoft.com/office/officeart/2005/8/layout/vList3"/>
    <dgm:cxn modelId="{AC0C91D6-BA02-4051-8087-82A2F0691049}" srcId="{5255FA30-7F71-4F34-9C92-1DA2EEB3C08E}" destId="{C9ABFD15-D190-4232-AC8D-51759AA421C9}" srcOrd="0" destOrd="0" parTransId="{3FA267F0-9B85-4155-8677-CCCF826A9FAD}" sibTransId="{F7FF4B29-A29D-4B1B-BAC9-4E319A74858A}"/>
    <dgm:cxn modelId="{CAF52593-06CB-4AA0-BC96-1B19DCCC4DED}" srcId="{5255FA30-7F71-4F34-9C92-1DA2EEB3C08E}" destId="{D9214B43-4C4A-40EA-967E-A0CB19028675}" srcOrd="6" destOrd="0" parTransId="{3A9DA449-56D6-476C-AA1A-FF07335744AF}" sibTransId="{BC0022B4-A7D2-401A-8DB3-8C867A24679A}"/>
    <dgm:cxn modelId="{D81190F6-3BEF-49CA-A5DE-7326E53ABD4E}" type="presOf" srcId="{D605D4B5-D77B-418B-99C7-81FB473BEAC3}" destId="{5A9667E3-94A3-4365-8719-C9B9F7695928}" srcOrd="0" destOrd="0" presId="urn:microsoft.com/office/officeart/2005/8/layout/vList3"/>
    <dgm:cxn modelId="{ADBCBD0B-B269-4419-8245-AD4C0E911392}" srcId="{5255FA30-7F71-4F34-9C92-1DA2EEB3C08E}" destId="{D605D4B5-D77B-418B-99C7-81FB473BEAC3}" srcOrd="7" destOrd="0" parTransId="{4CD0C2D3-63FC-4567-9BF3-EFA62B5EEA76}" sibTransId="{29A5C247-2F54-4A5D-9738-C9F179EA720F}"/>
    <dgm:cxn modelId="{F0DC250C-80CA-442E-9222-DAB6B3701DC3}" type="presOf" srcId="{28EBCF65-8C35-4523-A657-55A3F99AD938}" destId="{59BFE043-489B-47BB-993F-32765CEB6795}" srcOrd="0" destOrd="0" presId="urn:microsoft.com/office/officeart/2005/8/layout/vList3"/>
    <dgm:cxn modelId="{1C65D88F-5403-4702-AC96-E92B37226E5B}" type="presOf" srcId="{C09D5487-A738-4C4E-8A3A-3086A1E75A4B}" destId="{6604EBA5-068E-4728-A9D5-40DDA07C5B2F}" srcOrd="0" destOrd="0" presId="urn:microsoft.com/office/officeart/2005/8/layout/vList3"/>
    <dgm:cxn modelId="{E70CC174-C05B-4375-993F-F1C6A1244631}" type="presParOf" srcId="{6C93CE87-7F55-418A-AC15-C5F04928D570}" destId="{A717151E-3D0E-4505-BAC5-356B34BE41AE}" srcOrd="0" destOrd="0" presId="urn:microsoft.com/office/officeart/2005/8/layout/vList3"/>
    <dgm:cxn modelId="{457D8027-720A-462D-AF3B-501A11C4A526}" type="presParOf" srcId="{A717151E-3D0E-4505-BAC5-356B34BE41AE}" destId="{033688D5-F497-4D17-BC17-CC4BFF2C7B95}" srcOrd="0" destOrd="0" presId="urn:microsoft.com/office/officeart/2005/8/layout/vList3"/>
    <dgm:cxn modelId="{3257A6F7-F401-4EF0-A0ED-24AFE96F0B1D}" type="presParOf" srcId="{A717151E-3D0E-4505-BAC5-356B34BE41AE}" destId="{3C2A3297-5A53-42D1-99F0-6284D14E22D7}" srcOrd="1" destOrd="0" presId="urn:microsoft.com/office/officeart/2005/8/layout/vList3"/>
    <dgm:cxn modelId="{C3A473D0-DF98-4133-8272-C48605C4E656}" type="presParOf" srcId="{6C93CE87-7F55-418A-AC15-C5F04928D570}" destId="{8C07B3CA-81BB-4268-9169-FC356590229B}" srcOrd="1" destOrd="0" presId="urn:microsoft.com/office/officeart/2005/8/layout/vList3"/>
    <dgm:cxn modelId="{8C8577B9-9218-45B3-B3D7-E40A30E5A163}" type="presParOf" srcId="{6C93CE87-7F55-418A-AC15-C5F04928D570}" destId="{5D74525E-8686-4F9E-B98B-CB74FDA463DE}" srcOrd="2" destOrd="0" presId="urn:microsoft.com/office/officeart/2005/8/layout/vList3"/>
    <dgm:cxn modelId="{F6C92B79-CEDB-43D7-8E02-719C17CE89EE}" type="presParOf" srcId="{5D74525E-8686-4F9E-B98B-CB74FDA463DE}" destId="{BE07B289-40E6-4BD4-8A76-F6B88BF453C4}" srcOrd="0" destOrd="0" presId="urn:microsoft.com/office/officeart/2005/8/layout/vList3"/>
    <dgm:cxn modelId="{63CF715D-A18C-44FC-A443-49AE1B932BB9}" type="presParOf" srcId="{5D74525E-8686-4F9E-B98B-CB74FDA463DE}" destId="{605DBE3F-AD42-46DB-AD67-942E27DD86BD}" srcOrd="1" destOrd="0" presId="urn:microsoft.com/office/officeart/2005/8/layout/vList3"/>
    <dgm:cxn modelId="{0BE70741-AC55-462B-BF79-1B9EB6194B49}" type="presParOf" srcId="{6C93CE87-7F55-418A-AC15-C5F04928D570}" destId="{58CEC218-4DEE-4688-9BE9-1F1D6A6A5A7D}" srcOrd="3" destOrd="0" presId="urn:microsoft.com/office/officeart/2005/8/layout/vList3"/>
    <dgm:cxn modelId="{20036A2A-A004-4682-A734-B9B0376D93D3}" type="presParOf" srcId="{6C93CE87-7F55-418A-AC15-C5F04928D570}" destId="{D6B2A629-83D8-41E3-9F5E-026D87D4835A}" srcOrd="4" destOrd="0" presId="urn:microsoft.com/office/officeart/2005/8/layout/vList3"/>
    <dgm:cxn modelId="{56BF0C0E-3F7A-4AD6-8454-6C49900A9D6B}" type="presParOf" srcId="{D6B2A629-83D8-41E3-9F5E-026D87D4835A}" destId="{8A74FD85-02BB-4995-899B-81918984ED03}" srcOrd="0" destOrd="0" presId="urn:microsoft.com/office/officeart/2005/8/layout/vList3"/>
    <dgm:cxn modelId="{C119B20A-3ACD-4671-95D6-CC07A5426D7A}" type="presParOf" srcId="{D6B2A629-83D8-41E3-9F5E-026D87D4835A}" destId="{6604EBA5-068E-4728-A9D5-40DDA07C5B2F}" srcOrd="1" destOrd="0" presId="urn:microsoft.com/office/officeart/2005/8/layout/vList3"/>
    <dgm:cxn modelId="{580A981E-B264-4CEA-AF5D-FD4A90830B39}" type="presParOf" srcId="{6C93CE87-7F55-418A-AC15-C5F04928D570}" destId="{9DEAEACB-9C42-412D-A7DB-FAC98D60A521}" srcOrd="5" destOrd="0" presId="urn:microsoft.com/office/officeart/2005/8/layout/vList3"/>
    <dgm:cxn modelId="{FE952365-43B1-496B-AA10-A197D6D8B554}" type="presParOf" srcId="{6C93CE87-7F55-418A-AC15-C5F04928D570}" destId="{B95265A8-01E6-448B-A237-D310C591FB5C}" srcOrd="6" destOrd="0" presId="urn:microsoft.com/office/officeart/2005/8/layout/vList3"/>
    <dgm:cxn modelId="{F9817696-AB36-46C3-AFE7-7B7577A32C70}" type="presParOf" srcId="{B95265A8-01E6-448B-A237-D310C591FB5C}" destId="{CE568D40-F00A-4058-9BE4-3DAF6FF60315}" srcOrd="0" destOrd="0" presId="urn:microsoft.com/office/officeart/2005/8/layout/vList3"/>
    <dgm:cxn modelId="{11F0382F-CDE5-4623-8D59-71A6A8A87252}" type="presParOf" srcId="{B95265A8-01E6-448B-A237-D310C591FB5C}" destId="{7521DBF7-CDE2-49C3-8A17-0A5F4C1E93B5}" srcOrd="1" destOrd="0" presId="urn:microsoft.com/office/officeart/2005/8/layout/vList3"/>
    <dgm:cxn modelId="{2A69FC72-73B6-4882-97E3-B2261A407F8A}" type="presParOf" srcId="{6C93CE87-7F55-418A-AC15-C5F04928D570}" destId="{CE401254-FF05-493D-B9FC-A84CE7A5FAE4}" srcOrd="7" destOrd="0" presId="urn:microsoft.com/office/officeart/2005/8/layout/vList3"/>
    <dgm:cxn modelId="{BF4DB50A-59E8-475F-839A-37F564B50D2F}" type="presParOf" srcId="{6C93CE87-7F55-418A-AC15-C5F04928D570}" destId="{CD653331-0E4C-4D9F-BCC4-030154329F22}" srcOrd="8" destOrd="0" presId="urn:microsoft.com/office/officeart/2005/8/layout/vList3"/>
    <dgm:cxn modelId="{D09CA1F9-63C4-4245-9D75-B3ADA86C6690}" type="presParOf" srcId="{CD653331-0E4C-4D9F-BCC4-030154329F22}" destId="{A4E236FB-3EB6-48F6-8331-BB847ECD98EA}" srcOrd="0" destOrd="0" presId="urn:microsoft.com/office/officeart/2005/8/layout/vList3"/>
    <dgm:cxn modelId="{9ED3F649-6020-4C3A-89C2-1B534100F342}" type="presParOf" srcId="{CD653331-0E4C-4D9F-BCC4-030154329F22}" destId="{59E5BEBD-6997-488C-A629-9F72240652CE}" srcOrd="1" destOrd="0" presId="urn:microsoft.com/office/officeart/2005/8/layout/vList3"/>
    <dgm:cxn modelId="{4BAFB68F-D7EC-4EC4-B268-AF9BEBF36FD7}" type="presParOf" srcId="{6C93CE87-7F55-418A-AC15-C5F04928D570}" destId="{600504E1-B754-4926-94AA-70954B7FB9E5}" srcOrd="9" destOrd="0" presId="urn:microsoft.com/office/officeart/2005/8/layout/vList3"/>
    <dgm:cxn modelId="{77DB0E9D-AFDD-483F-A6C2-ACAF8189B296}" type="presParOf" srcId="{6C93CE87-7F55-418A-AC15-C5F04928D570}" destId="{DC153114-9528-43F2-8DC1-52A5BC858424}" srcOrd="10" destOrd="0" presId="urn:microsoft.com/office/officeart/2005/8/layout/vList3"/>
    <dgm:cxn modelId="{EE87B9B3-CAF4-48F6-BDA6-56AB34A80878}" type="presParOf" srcId="{DC153114-9528-43F2-8DC1-52A5BC858424}" destId="{3BDF2248-B946-4304-BBD9-EAE913C514E7}" srcOrd="0" destOrd="0" presId="urn:microsoft.com/office/officeart/2005/8/layout/vList3"/>
    <dgm:cxn modelId="{74DEFCCE-0B9D-492B-B211-B62E022D7826}" type="presParOf" srcId="{DC153114-9528-43F2-8DC1-52A5BC858424}" destId="{0594B4E7-1EE7-4176-AFEF-0B46A3839B66}" srcOrd="1" destOrd="0" presId="urn:microsoft.com/office/officeart/2005/8/layout/vList3"/>
    <dgm:cxn modelId="{04140864-630B-4B78-BCD6-8EC6D178DFF9}" type="presParOf" srcId="{6C93CE87-7F55-418A-AC15-C5F04928D570}" destId="{831869C3-27DE-49DD-98C6-759571ECD1EA}" srcOrd="11" destOrd="0" presId="urn:microsoft.com/office/officeart/2005/8/layout/vList3"/>
    <dgm:cxn modelId="{B8CA9012-4EA2-4B2D-AA15-7CC390B52EAA}" type="presParOf" srcId="{6C93CE87-7F55-418A-AC15-C5F04928D570}" destId="{78CB8A9F-23A2-4E20-89A7-DADEE0F9962E}" srcOrd="12" destOrd="0" presId="urn:microsoft.com/office/officeart/2005/8/layout/vList3"/>
    <dgm:cxn modelId="{9E721CD3-8E08-446F-B553-6A1B46BB06CB}" type="presParOf" srcId="{78CB8A9F-23A2-4E20-89A7-DADEE0F9962E}" destId="{7E1E2A52-D4FD-4A7B-BCF9-6AD671904587}" srcOrd="0" destOrd="0" presId="urn:microsoft.com/office/officeart/2005/8/layout/vList3"/>
    <dgm:cxn modelId="{C82C07F6-3DC7-4582-9944-A32B44ACC274}" type="presParOf" srcId="{78CB8A9F-23A2-4E20-89A7-DADEE0F9962E}" destId="{5499DE13-93B3-4739-B198-1B3E159FFAFF}" srcOrd="1" destOrd="0" presId="urn:microsoft.com/office/officeart/2005/8/layout/vList3"/>
    <dgm:cxn modelId="{34DA79EA-1B9D-4441-907E-529423D1BC69}" type="presParOf" srcId="{6C93CE87-7F55-418A-AC15-C5F04928D570}" destId="{5E55160C-1DB5-4AC7-9ABD-728C1D82B6F5}" srcOrd="13" destOrd="0" presId="urn:microsoft.com/office/officeart/2005/8/layout/vList3"/>
    <dgm:cxn modelId="{E6962C10-AEDE-4E2A-B097-C52FCB8371C6}" type="presParOf" srcId="{6C93CE87-7F55-418A-AC15-C5F04928D570}" destId="{0C61CD19-13CB-4DA4-B3AD-EAD0F70D063F}" srcOrd="14" destOrd="0" presId="urn:microsoft.com/office/officeart/2005/8/layout/vList3"/>
    <dgm:cxn modelId="{02E059AD-DA61-476D-B4C0-2374FD30E350}" type="presParOf" srcId="{0C61CD19-13CB-4DA4-B3AD-EAD0F70D063F}" destId="{FD52E0E7-C817-4B19-AB48-C3AB82F92C3A}" srcOrd="0" destOrd="0" presId="urn:microsoft.com/office/officeart/2005/8/layout/vList3"/>
    <dgm:cxn modelId="{6C502C71-9015-44AD-AD09-0CDAD5B29731}" type="presParOf" srcId="{0C61CD19-13CB-4DA4-B3AD-EAD0F70D063F}" destId="{5A9667E3-94A3-4365-8719-C9B9F7695928}" srcOrd="1" destOrd="0" presId="urn:microsoft.com/office/officeart/2005/8/layout/vList3"/>
    <dgm:cxn modelId="{66B1833E-A150-4592-BA1A-7455B4173C1A}" type="presParOf" srcId="{6C93CE87-7F55-418A-AC15-C5F04928D570}" destId="{31F31044-5E11-46A3-83AD-0C5BE5F08D99}" srcOrd="15" destOrd="0" presId="urn:microsoft.com/office/officeart/2005/8/layout/vList3"/>
    <dgm:cxn modelId="{EA656A2E-002D-408F-8DA2-C6ABE4EC2B3F}" type="presParOf" srcId="{6C93CE87-7F55-418A-AC15-C5F04928D570}" destId="{4CE049A5-AAB5-430F-BE95-05D2588354E1}" srcOrd="16" destOrd="0" presId="urn:microsoft.com/office/officeart/2005/8/layout/vList3"/>
    <dgm:cxn modelId="{89BA008F-3911-4540-AF11-53EE01A749C8}" type="presParOf" srcId="{4CE049A5-AAB5-430F-BE95-05D2588354E1}" destId="{E70D1806-B4BB-433C-A2FD-AD226C7673A4}" srcOrd="0" destOrd="0" presId="urn:microsoft.com/office/officeart/2005/8/layout/vList3"/>
    <dgm:cxn modelId="{0A6996A5-44B1-461C-BDB7-E9EF2CE7CCAC}" type="presParOf" srcId="{4CE049A5-AAB5-430F-BE95-05D2588354E1}" destId="{FF4EB0C4-5C1A-4D0F-9451-B22EE42437F9}" srcOrd="1" destOrd="0" presId="urn:microsoft.com/office/officeart/2005/8/layout/vList3"/>
    <dgm:cxn modelId="{9E8251FD-759D-4340-90FF-01C9C543B24A}" type="presParOf" srcId="{6C93CE87-7F55-418A-AC15-C5F04928D570}" destId="{B4D3EF54-7BCD-48BF-8EE7-A822087C6CD8}" srcOrd="17" destOrd="0" presId="urn:microsoft.com/office/officeart/2005/8/layout/vList3"/>
    <dgm:cxn modelId="{4D6A0C4C-7419-438B-9418-E1C816944719}" type="presParOf" srcId="{6C93CE87-7F55-418A-AC15-C5F04928D570}" destId="{019F4BA4-4E0B-434F-B5BD-D4D8B92DD3A1}" srcOrd="18" destOrd="0" presId="urn:microsoft.com/office/officeart/2005/8/layout/vList3"/>
    <dgm:cxn modelId="{D794695E-DFA1-4993-9BFE-DC4CDABD25CF}" type="presParOf" srcId="{019F4BA4-4E0B-434F-B5BD-D4D8B92DD3A1}" destId="{EF1CD6C4-4979-4810-9B8D-CC9F9BFA1A22}" srcOrd="0" destOrd="0" presId="urn:microsoft.com/office/officeart/2005/8/layout/vList3"/>
    <dgm:cxn modelId="{C3E3B916-C857-4A6A-B238-D3DB1BCC06E0}" type="presParOf" srcId="{019F4BA4-4E0B-434F-B5BD-D4D8B92DD3A1}" destId="{59BFE043-489B-47BB-993F-32765CEB67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5D8DE7-AA0A-4855-95D4-6F1947C472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E94F9-0F54-4F06-BCFD-08BE0C6FA990}">
      <dgm:prSet phldrT="[Текст]"/>
      <dgm:spPr/>
      <dgm:t>
        <a:bodyPr/>
        <a:lstStyle/>
        <a:p>
          <a:r>
            <a:rPr lang="ru-RU" dirty="0" err="1" smtClean="0"/>
            <a:t>Қа</a:t>
          </a:r>
          <a:r>
            <a:rPr lang="kk-KZ" dirty="0" smtClean="0"/>
            <a:t>з</a:t>
          </a:r>
          <a:r>
            <a:rPr lang="ru-RU" dirty="0" err="1" smtClean="0"/>
            <a:t>ақстанның</a:t>
          </a:r>
          <a:r>
            <a:rPr lang="ru-RU" dirty="0" smtClean="0"/>
            <a:t> </a:t>
          </a:r>
          <a:r>
            <a:rPr lang="ru-RU" dirty="0" err="1" smtClean="0"/>
            <a:t>сыбайлас</a:t>
          </a:r>
          <a:r>
            <a:rPr lang="ru-RU" dirty="0" smtClean="0"/>
            <a:t> </a:t>
          </a:r>
          <a:r>
            <a:rPr lang="ru-RU" dirty="0" err="1" smtClean="0"/>
            <a:t>жемқорлыққа</a:t>
          </a:r>
          <a:r>
            <a:rPr lang="ru-RU" dirty="0" smtClean="0"/>
            <a:t> </a:t>
          </a:r>
          <a:r>
            <a:rPr lang="ru-RU" dirty="0" err="1" smtClean="0"/>
            <a:t>қарсы</a:t>
          </a:r>
          <a:r>
            <a:rPr lang="ru-RU" dirty="0" smtClean="0"/>
            <a:t> </a:t>
          </a:r>
          <a:r>
            <a:rPr lang="ru-RU" dirty="0" err="1" smtClean="0"/>
            <a:t>заңнамасының</a:t>
          </a:r>
          <a:r>
            <a:rPr lang="ru-RU" dirty="0" smtClean="0"/>
            <a:t> </a:t>
          </a:r>
          <a:r>
            <a:rPr lang="ru-RU" dirty="0" err="1" smtClean="0"/>
            <a:t>ережелері</a:t>
          </a:r>
          <a:endParaRPr lang="ru-RU" dirty="0"/>
        </a:p>
      </dgm:t>
    </dgm:pt>
    <dgm:pt modelId="{A85F768F-C2B8-451D-A761-3379D83E395E}" type="parTrans" cxnId="{394A873B-4797-473B-BBFC-E130DE3320B1}">
      <dgm:prSet/>
      <dgm:spPr/>
      <dgm:t>
        <a:bodyPr/>
        <a:lstStyle/>
        <a:p>
          <a:endParaRPr lang="ru-RU"/>
        </a:p>
      </dgm:t>
    </dgm:pt>
    <dgm:pt modelId="{F821CFC7-3261-4877-9D29-63EAD3938243}" type="sibTrans" cxnId="{394A873B-4797-473B-BBFC-E130DE3320B1}">
      <dgm:prSet/>
      <dgm:spPr/>
      <dgm:t>
        <a:bodyPr/>
        <a:lstStyle/>
        <a:p>
          <a:endParaRPr lang="ru-RU"/>
        </a:p>
      </dgm:t>
    </dgm:pt>
    <dgm:pt modelId="{101675CB-818B-4525-9D79-F7E2E845CD5C}">
      <dgm:prSet phldrT="[Текст]"/>
      <dgm:spPr/>
      <dgm:t>
        <a:bodyPr/>
        <a:lstStyle/>
        <a:p>
          <a:r>
            <a:rPr lang="ru-RU" dirty="0" err="1" smtClean="0"/>
            <a:t>Сыбайлас</a:t>
          </a:r>
          <a:r>
            <a:rPr lang="ru-RU" dirty="0" smtClean="0"/>
            <a:t> </a:t>
          </a:r>
          <a:r>
            <a:rPr lang="ru-RU" dirty="0" err="1" smtClean="0"/>
            <a:t>жемқорлыққа</a:t>
          </a:r>
          <a:r>
            <a:rPr lang="ru-RU" dirty="0" smtClean="0"/>
            <a:t> </a:t>
          </a:r>
          <a:r>
            <a:rPr lang="ru-RU" dirty="0" err="1" smtClean="0"/>
            <a:t>қарсы</a:t>
          </a:r>
          <a:r>
            <a:rPr lang="ru-RU" dirty="0" smtClean="0"/>
            <a:t> </a:t>
          </a:r>
          <a:r>
            <a:rPr lang="ru-RU" dirty="0" err="1" smtClean="0"/>
            <a:t>іс-қимыл</a:t>
          </a:r>
          <a:r>
            <a:rPr lang="ru-RU" dirty="0" smtClean="0"/>
            <a:t> </a:t>
          </a:r>
          <a:r>
            <a:rPr lang="ru-RU" dirty="0" err="1" smtClean="0"/>
            <a:t>бойынша</a:t>
          </a:r>
          <a:r>
            <a:rPr lang="ru-RU" dirty="0" smtClean="0"/>
            <a:t> </a:t>
          </a:r>
          <a:r>
            <a:rPr lang="ru-RU" dirty="0" err="1" smtClean="0"/>
            <a:t>мемлекеттік</a:t>
          </a:r>
          <a:r>
            <a:rPr lang="ru-RU" dirty="0" smtClean="0"/>
            <a:t> </a:t>
          </a:r>
          <a:r>
            <a:rPr lang="ru-RU" dirty="0" err="1" smtClean="0"/>
            <a:t>саясатты</a:t>
          </a:r>
          <a:r>
            <a:rPr lang="ru-RU" dirty="0" smtClean="0"/>
            <a:t> </a:t>
          </a:r>
          <a:r>
            <a:rPr lang="ru-RU" dirty="0" err="1" smtClean="0"/>
            <a:t>түсіндіру</a:t>
          </a:r>
          <a:endParaRPr lang="ru-RU" dirty="0"/>
        </a:p>
      </dgm:t>
    </dgm:pt>
    <dgm:pt modelId="{FF125DAC-94ED-49D8-8766-D87FDE0F5D23}" type="parTrans" cxnId="{7963D63B-F793-4A2C-AA76-79D373B28E84}">
      <dgm:prSet/>
      <dgm:spPr/>
      <dgm:t>
        <a:bodyPr/>
        <a:lstStyle/>
        <a:p>
          <a:endParaRPr lang="ru-RU"/>
        </a:p>
      </dgm:t>
    </dgm:pt>
    <dgm:pt modelId="{3D996250-F5B2-480B-93F0-06529E29C4EE}" type="sibTrans" cxnId="{7963D63B-F793-4A2C-AA76-79D373B28E84}">
      <dgm:prSet/>
      <dgm:spPr/>
      <dgm:t>
        <a:bodyPr/>
        <a:lstStyle/>
        <a:p>
          <a:endParaRPr lang="ru-RU"/>
        </a:p>
      </dgm:t>
    </dgm:pt>
    <dgm:pt modelId="{B2C51C1A-FB36-40BE-AC80-C24E3361EFC5}">
      <dgm:prSet phldrT="[Текст]"/>
      <dgm:spPr/>
      <dgm:t>
        <a:bodyPr/>
        <a:lstStyle/>
        <a:p>
          <a:r>
            <a:rPr lang="ru-RU" dirty="0" err="1" smtClean="0"/>
            <a:t>Ақпараттар</a:t>
          </a:r>
          <a:r>
            <a:rPr lang="ru-RU" dirty="0" smtClean="0"/>
            <a:t> </a:t>
          </a:r>
          <a:r>
            <a:rPr lang="ru-RU" dirty="0" err="1" smtClean="0"/>
            <a:t>мақсатты</a:t>
          </a:r>
          <a:r>
            <a:rPr lang="ru-RU" dirty="0" smtClean="0"/>
            <a:t> </a:t>
          </a:r>
          <a:r>
            <a:rPr lang="ru-RU" dirty="0" err="1" smtClean="0"/>
            <a:t>топтардың</a:t>
          </a:r>
          <a:r>
            <a:rPr lang="ru-RU" dirty="0" smtClean="0"/>
            <a:t> </a:t>
          </a:r>
          <a:r>
            <a:rPr lang="ru-RU" dirty="0" err="1" smtClean="0"/>
            <a:t>ерекшеліктері</a:t>
          </a:r>
          <a:r>
            <a:rPr lang="ru-RU" dirty="0" smtClean="0"/>
            <a:t> </a:t>
          </a:r>
          <a:r>
            <a:rPr lang="ru-RU" dirty="0" err="1" smtClean="0"/>
            <a:t>ескеріле</a:t>
          </a:r>
          <a:r>
            <a:rPr lang="ru-RU" dirty="0" smtClean="0"/>
            <a:t> </a:t>
          </a:r>
          <a:r>
            <a:rPr lang="ru-RU" dirty="0" err="1" smtClean="0"/>
            <a:t>отырып</a:t>
          </a:r>
          <a:r>
            <a:rPr lang="ru-RU" dirty="0" smtClean="0"/>
            <a:t> </a:t>
          </a:r>
          <a:r>
            <a:rPr lang="ru-RU" dirty="0" err="1" smtClean="0"/>
            <a:t>әзірленген</a:t>
          </a:r>
          <a:r>
            <a:rPr lang="ru-RU" dirty="0" smtClean="0"/>
            <a:t> </a:t>
          </a:r>
          <a:endParaRPr lang="ru-RU" dirty="0"/>
        </a:p>
      </dgm:t>
    </dgm:pt>
    <dgm:pt modelId="{E0429F6D-81DC-42EA-87CB-E4556BDB26C2}" type="parTrans" cxnId="{A2E26692-B970-42D0-AB77-2C5518A07998}">
      <dgm:prSet/>
      <dgm:spPr/>
      <dgm:t>
        <a:bodyPr/>
        <a:lstStyle/>
        <a:p>
          <a:endParaRPr lang="ru-RU"/>
        </a:p>
      </dgm:t>
    </dgm:pt>
    <dgm:pt modelId="{A24E5B3A-0482-4403-8EC7-828853FED373}" type="sibTrans" cxnId="{A2E26692-B970-42D0-AB77-2C5518A07998}">
      <dgm:prSet/>
      <dgm:spPr/>
      <dgm:t>
        <a:bodyPr/>
        <a:lstStyle/>
        <a:p>
          <a:endParaRPr lang="ru-RU"/>
        </a:p>
      </dgm:t>
    </dgm:pt>
    <dgm:pt modelId="{9478E4BE-B528-41EA-A860-1A3B7AB5E294}">
      <dgm:prSet/>
      <dgm:spPr/>
      <dgm:t>
        <a:bodyPr/>
        <a:lstStyle/>
        <a:p>
          <a:r>
            <a:rPr lang="ru-RU" dirty="0" err="1" smtClean="0"/>
            <a:t>Ұсынылатын</a:t>
          </a:r>
          <a:r>
            <a:rPr lang="ru-RU" dirty="0" smtClean="0"/>
            <a:t> </a:t>
          </a:r>
          <a:r>
            <a:rPr lang="ru-RU" dirty="0" err="1" smtClean="0"/>
            <a:t>әдебиеттер</a:t>
          </a:r>
          <a:r>
            <a:rPr lang="ru-RU" dirty="0" smtClean="0"/>
            <a:t> </a:t>
          </a:r>
          <a:r>
            <a:rPr lang="ru-RU" dirty="0" err="1" smtClean="0"/>
            <a:t>шет</a:t>
          </a:r>
          <a:r>
            <a:rPr lang="ru-RU" dirty="0" smtClean="0"/>
            <a:t> </a:t>
          </a:r>
          <a:r>
            <a:rPr lang="ru-RU" dirty="0" err="1" smtClean="0"/>
            <a:t>елдердің</a:t>
          </a:r>
          <a:r>
            <a:rPr lang="ru-RU" dirty="0" smtClean="0"/>
            <a:t> </a:t>
          </a:r>
          <a:r>
            <a:rPr lang="ru-RU" dirty="0" err="1" smtClean="0"/>
            <a:t>деректерін</a:t>
          </a:r>
          <a:r>
            <a:rPr lang="ru-RU" dirty="0" smtClean="0"/>
            <a:t> </a:t>
          </a:r>
          <a:r>
            <a:rPr lang="ru-RU" dirty="0" err="1" smtClean="0"/>
            <a:t>қамтиды</a:t>
          </a:r>
          <a:endParaRPr lang="ru-RU" dirty="0" smtClean="0"/>
        </a:p>
      </dgm:t>
    </dgm:pt>
    <dgm:pt modelId="{67115AAE-8710-4E82-BCD5-5E485892349C}" type="parTrans" cxnId="{A76AFEF6-1B45-45BF-96A3-CC42323FF45B}">
      <dgm:prSet/>
      <dgm:spPr/>
      <dgm:t>
        <a:bodyPr/>
        <a:lstStyle/>
        <a:p>
          <a:endParaRPr lang="ru-RU"/>
        </a:p>
      </dgm:t>
    </dgm:pt>
    <dgm:pt modelId="{D3E05300-8F59-4B6D-908F-B5629BA52EA6}" type="sibTrans" cxnId="{A76AFEF6-1B45-45BF-96A3-CC42323FF45B}">
      <dgm:prSet/>
      <dgm:spPr/>
      <dgm:t>
        <a:bodyPr/>
        <a:lstStyle/>
        <a:p>
          <a:endParaRPr lang="ru-RU"/>
        </a:p>
      </dgm:t>
    </dgm:pt>
    <dgm:pt modelId="{2BC55747-0612-47D1-AD88-47D0A50E1583}">
      <dgm:prSet/>
      <dgm:spPr/>
      <dgm:t>
        <a:bodyPr/>
        <a:lstStyle/>
        <a:p>
          <a:r>
            <a:rPr lang="ru-RU" dirty="0" err="1" smtClean="0"/>
            <a:t>Оқыту</a:t>
          </a:r>
          <a:r>
            <a:rPr lang="ru-RU" dirty="0" smtClean="0"/>
            <a:t> </a:t>
          </a:r>
          <a:r>
            <a:rPr lang="ru-RU" dirty="0" err="1" smtClean="0"/>
            <a:t>бағдарламасы</a:t>
          </a:r>
          <a:r>
            <a:rPr lang="ru-RU" dirty="0" smtClean="0"/>
            <a:t> </a:t>
          </a:r>
          <a:r>
            <a:rPr lang="ru-RU" dirty="0" err="1" smtClean="0"/>
            <a:t>құрылымының</a:t>
          </a:r>
          <a:r>
            <a:rPr lang="ru-RU" dirty="0" smtClean="0"/>
            <a:t> </a:t>
          </a:r>
          <a:r>
            <a:rPr lang="ru-RU" dirty="0" err="1" smtClean="0"/>
            <a:t>икемділігі</a:t>
          </a:r>
          <a:endParaRPr lang="ru-RU" dirty="0" smtClean="0"/>
        </a:p>
      </dgm:t>
    </dgm:pt>
    <dgm:pt modelId="{FAE08B17-22A2-4017-8A5F-61ADFA45FE0D}" type="parTrans" cxnId="{F9142EFB-00A8-40C6-A5B2-068220FBF860}">
      <dgm:prSet/>
      <dgm:spPr/>
      <dgm:t>
        <a:bodyPr/>
        <a:lstStyle/>
        <a:p>
          <a:endParaRPr lang="ru-RU"/>
        </a:p>
      </dgm:t>
    </dgm:pt>
    <dgm:pt modelId="{B69B0F70-A3AC-4E12-A052-E188FC823143}" type="sibTrans" cxnId="{F9142EFB-00A8-40C6-A5B2-068220FBF860}">
      <dgm:prSet/>
      <dgm:spPr/>
      <dgm:t>
        <a:bodyPr/>
        <a:lstStyle/>
        <a:p>
          <a:endParaRPr lang="ru-RU"/>
        </a:p>
      </dgm:t>
    </dgm:pt>
    <dgm:pt modelId="{F06352CF-53FE-4ACF-8825-9AB9F7B40B05}" type="pres">
      <dgm:prSet presAssocID="{B45D8DE7-AA0A-4855-95D4-6F1947C472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883C61-8C96-429D-B7BE-2752A64A1941}" type="pres">
      <dgm:prSet presAssocID="{B45D8DE7-AA0A-4855-95D4-6F1947C472D4}" presName="Name1" presStyleCnt="0"/>
      <dgm:spPr/>
    </dgm:pt>
    <dgm:pt modelId="{060C8DAC-6581-4F5C-8B41-7FD14B4305B6}" type="pres">
      <dgm:prSet presAssocID="{B45D8DE7-AA0A-4855-95D4-6F1947C472D4}" presName="cycle" presStyleCnt="0"/>
      <dgm:spPr/>
    </dgm:pt>
    <dgm:pt modelId="{71A814D8-5BFE-48AC-8998-C6A39E3F5B3E}" type="pres">
      <dgm:prSet presAssocID="{B45D8DE7-AA0A-4855-95D4-6F1947C472D4}" presName="srcNode" presStyleLbl="node1" presStyleIdx="0" presStyleCnt="5"/>
      <dgm:spPr/>
    </dgm:pt>
    <dgm:pt modelId="{4DFB7838-5643-4A16-A986-15E80616BF82}" type="pres">
      <dgm:prSet presAssocID="{B45D8DE7-AA0A-4855-95D4-6F1947C472D4}" presName="conn" presStyleLbl="parChTrans1D2" presStyleIdx="0" presStyleCnt="1"/>
      <dgm:spPr/>
      <dgm:t>
        <a:bodyPr/>
        <a:lstStyle/>
        <a:p>
          <a:endParaRPr lang="ru-RU"/>
        </a:p>
      </dgm:t>
    </dgm:pt>
    <dgm:pt modelId="{84A7C246-6CC0-44F2-B69A-4C1AF9831463}" type="pres">
      <dgm:prSet presAssocID="{B45D8DE7-AA0A-4855-95D4-6F1947C472D4}" presName="extraNode" presStyleLbl="node1" presStyleIdx="0" presStyleCnt="5"/>
      <dgm:spPr/>
    </dgm:pt>
    <dgm:pt modelId="{4CD2754B-73D1-405B-B7AF-C1A1A613B18E}" type="pres">
      <dgm:prSet presAssocID="{B45D8DE7-AA0A-4855-95D4-6F1947C472D4}" presName="dstNode" presStyleLbl="node1" presStyleIdx="0" presStyleCnt="5"/>
      <dgm:spPr/>
    </dgm:pt>
    <dgm:pt modelId="{BA811170-3D33-47A6-A7EB-5ECC9837A76D}" type="pres">
      <dgm:prSet presAssocID="{D02E94F9-0F54-4F06-BCFD-08BE0C6FA99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B16E3-103C-4D0E-84F9-FF2FA394B9D9}" type="pres">
      <dgm:prSet presAssocID="{D02E94F9-0F54-4F06-BCFD-08BE0C6FA990}" presName="accent_1" presStyleCnt="0"/>
      <dgm:spPr/>
    </dgm:pt>
    <dgm:pt modelId="{9654B5F7-86D3-4C80-8E45-F320617CD8B7}" type="pres">
      <dgm:prSet presAssocID="{D02E94F9-0F54-4F06-BCFD-08BE0C6FA990}" presName="accentRepeatNode" presStyleLbl="solidFgAcc1" presStyleIdx="0" presStyleCnt="5"/>
      <dgm:spPr/>
    </dgm:pt>
    <dgm:pt modelId="{87DABAA0-4A6D-41C2-A9B3-D7403FABD12F}" type="pres">
      <dgm:prSet presAssocID="{101675CB-818B-4525-9D79-F7E2E845CD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51529-A1CE-46BD-99CA-7C2CE105C61C}" type="pres">
      <dgm:prSet presAssocID="{101675CB-818B-4525-9D79-F7E2E845CD5C}" presName="accent_2" presStyleCnt="0"/>
      <dgm:spPr/>
    </dgm:pt>
    <dgm:pt modelId="{F1D7D156-87B6-4879-A3F4-6C9D79348C4C}" type="pres">
      <dgm:prSet presAssocID="{101675CB-818B-4525-9D79-F7E2E845CD5C}" presName="accentRepeatNode" presStyleLbl="solidFgAcc1" presStyleIdx="1" presStyleCnt="5"/>
      <dgm:spPr/>
    </dgm:pt>
    <dgm:pt modelId="{FA3AE831-FC31-4700-A0E1-099E17196161}" type="pres">
      <dgm:prSet presAssocID="{B2C51C1A-FB36-40BE-AC80-C24E3361EFC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6C544-B52F-4EB6-8AF3-ECBA0142CE01}" type="pres">
      <dgm:prSet presAssocID="{B2C51C1A-FB36-40BE-AC80-C24E3361EFC5}" presName="accent_3" presStyleCnt="0"/>
      <dgm:spPr/>
    </dgm:pt>
    <dgm:pt modelId="{781CF721-C2DC-4B92-8DA9-F086C2A2DE36}" type="pres">
      <dgm:prSet presAssocID="{B2C51C1A-FB36-40BE-AC80-C24E3361EFC5}" presName="accentRepeatNode" presStyleLbl="solidFgAcc1" presStyleIdx="2" presStyleCnt="5"/>
      <dgm:spPr/>
    </dgm:pt>
    <dgm:pt modelId="{817F64B3-008A-43A8-9666-AA6C17898419}" type="pres">
      <dgm:prSet presAssocID="{9478E4BE-B528-41EA-A860-1A3B7AB5E29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DE60B-913C-437B-9D75-13419925B952}" type="pres">
      <dgm:prSet presAssocID="{9478E4BE-B528-41EA-A860-1A3B7AB5E294}" presName="accent_4" presStyleCnt="0"/>
      <dgm:spPr/>
    </dgm:pt>
    <dgm:pt modelId="{79023FB4-1950-4B92-8973-830ACF43F163}" type="pres">
      <dgm:prSet presAssocID="{9478E4BE-B528-41EA-A860-1A3B7AB5E294}" presName="accentRepeatNode" presStyleLbl="solidFgAcc1" presStyleIdx="3" presStyleCnt="5"/>
      <dgm:spPr/>
    </dgm:pt>
    <dgm:pt modelId="{31B41FE9-5189-4B1E-8714-0D8624786A46}" type="pres">
      <dgm:prSet presAssocID="{2BC55747-0612-47D1-AD88-47D0A50E158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63AD0-EBDA-4EDC-A49F-BCCF5A2A3C70}" type="pres">
      <dgm:prSet presAssocID="{2BC55747-0612-47D1-AD88-47D0A50E1583}" presName="accent_5" presStyleCnt="0"/>
      <dgm:spPr/>
    </dgm:pt>
    <dgm:pt modelId="{46F7DC2A-CB3C-4F56-99EC-22166AB33D5B}" type="pres">
      <dgm:prSet presAssocID="{2BC55747-0612-47D1-AD88-47D0A50E1583}" presName="accentRepeatNode" presStyleLbl="solidFgAcc1" presStyleIdx="4" presStyleCnt="5"/>
      <dgm:spPr/>
    </dgm:pt>
  </dgm:ptLst>
  <dgm:cxnLst>
    <dgm:cxn modelId="{F7871C77-587D-4B4B-A9F6-311F212BBD67}" type="presOf" srcId="{B2C51C1A-FB36-40BE-AC80-C24E3361EFC5}" destId="{FA3AE831-FC31-4700-A0E1-099E17196161}" srcOrd="0" destOrd="0" presId="urn:microsoft.com/office/officeart/2008/layout/VerticalCurvedList"/>
    <dgm:cxn modelId="{EA6BF42D-3C50-4E96-A6D7-BD1923D4C0A6}" type="presOf" srcId="{2BC55747-0612-47D1-AD88-47D0A50E1583}" destId="{31B41FE9-5189-4B1E-8714-0D8624786A46}" srcOrd="0" destOrd="0" presId="urn:microsoft.com/office/officeart/2008/layout/VerticalCurvedList"/>
    <dgm:cxn modelId="{7963D63B-F793-4A2C-AA76-79D373B28E84}" srcId="{B45D8DE7-AA0A-4855-95D4-6F1947C472D4}" destId="{101675CB-818B-4525-9D79-F7E2E845CD5C}" srcOrd="1" destOrd="0" parTransId="{FF125DAC-94ED-49D8-8766-D87FDE0F5D23}" sibTransId="{3D996250-F5B2-480B-93F0-06529E29C4EE}"/>
    <dgm:cxn modelId="{F9142EFB-00A8-40C6-A5B2-068220FBF860}" srcId="{B45D8DE7-AA0A-4855-95D4-6F1947C472D4}" destId="{2BC55747-0612-47D1-AD88-47D0A50E1583}" srcOrd="4" destOrd="0" parTransId="{FAE08B17-22A2-4017-8A5F-61ADFA45FE0D}" sibTransId="{B69B0F70-A3AC-4E12-A052-E188FC823143}"/>
    <dgm:cxn modelId="{394A873B-4797-473B-BBFC-E130DE3320B1}" srcId="{B45D8DE7-AA0A-4855-95D4-6F1947C472D4}" destId="{D02E94F9-0F54-4F06-BCFD-08BE0C6FA990}" srcOrd="0" destOrd="0" parTransId="{A85F768F-C2B8-451D-A761-3379D83E395E}" sibTransId="{F821CFC7-3261-4877-9D29-63EAD3938243}"/>
    <dgm:cxn modelId="{A2E26692-B970-42D0-AB77-2C5518A07998}" srcId="{B45D8DE7-AA0A-4855-95D4-6F1947C472D4}" destId="{B2C51C1A-FB36-40BE-AC80-C24E3361EFC5}" srcOrd="2" destOrd="0" parTransId="{E0429F6D-81DC-42EA-87CB-E4556BDB26C2}" sibTransId="{A24E5B3A-0482-4403-8EC7-828853FED373}"/>
    <dgm:cxn modelId="{5F7BB5DF-A03F-4223-9F09-2E4C827B3FDC}" type="presOf" srcId="{D02E94F9-0F54-4F06-BCFD-08BE0C6FA990}" destId="{BA811170-3D33-47A6-A7EB-5ECC9837A76D}" srcOrd="0" destOrd="0" presId="urn:microsoft.com/office/officeart/2008/layout/VerticalCurvedList"/>
    <dgm:cxn modelId="{DC374AA7-274E-4D7C-85F6-5B71C3EBD479}" type="presOf" srcId="{101675CB-818B-4525-9D79-F7E2E845CD5C}" destId="{87DABAA0-4A6D-41C2-A9B3-D7403FABD12F}" srcOrd="0" destOrd="0" presId="urn:microsoft.com/office/officeart/2008/layout/VerticalCurvedList"/>
    <dgm:cxn modelId="{A76AFEF6-1B45-45BF-96A3-CC42323FF45B}" srcId="{B45D8DE7-AA0A-4855-95D4-6F1947C472D4}" destId="{9478E4BE-B528-41EA-A860-1A3B7AB5E294}" srcOrd="3" destOrd="0" parTransId="{67115AAE-8710-4E82-BCD5-5E485892349C}" sibTransId="{D3E05300-8F59-4B6D-908F-B5629BA52EA6}"/>
    <dgm:cxn modelId="{565056E6-B39B-4AE5-8F40-332D9CAD0B2F}" type="presOf" srcId="{9478E4BE-B528-41EA-A860-1A3B7AB5E294}" destId="{817F64B3-008A-43A8-9666-AA6C17898419}" srcOrd="0" destOrd="0" presId="urn:microsoft.com/office/officeart/2008/layout/VerticalCurvedList"/>
    <dgm:cxn modelId="{7C6ECAAE-ABCB-4247-A841-3B3CF8011773}" type="presOf" srcId="{F821CFC7-3261-4877-9D29-63EAD3938243}" destId="{4DFB7838-5643-4A16-A986-15E80616BF82}" srcOrd="0" destOrd="0" presId="urn:microsoft.com/office/officeart/2008/layout/VerticalCurvedList"/>
    <dgm:cxn modelId="{8CE3119F-E064-4811-BFF7-A76DBD1CC21D}" type="presOf" srcId="{B45D8DE7-AA0A-4855-95D4-6F1947C472D4}" destId="{F06352CF-53FE-4ACF-8825-9AB9F7B40B05}" srcOrd="0" destOrd="0" presId="urn:microsoft.com/office/officeart/2008/layout/VerticalCurvedList"/>
    <dgm:cxn modelId="{770B4559-B927-47D3-AFA5-661540AB6608}" type="presParOf" srcId="{F06352CF-53FE-4ACF-8825-9AB9F7B40B05}" destId="{84883C61-8C96-429D-B7BE-2752A64A1941}" srcOrd="0" destOrd="0" presId="urn:microsoft.com/office/officeart/2008/layout/VerticalCurvedList"/>
    <dgm:cxn modelId="{8ED8957E-3BB8-4EF7-A089-7D080BE5AC9B}" type="presParOf" srcId="{84883C61-8C96-429D-B7BE-2752A64A1941}" destId="{060C8DAC-6581-4F5C-8B41-7FD14B4305B6}" srcOrd="0" destOrd="0" presId="urn:microsoft.com/office/officeart/2008/layout/VerticalCurvedList"/>
    <dgm:cxn modelId="{9D07C941-16D3-459F-B3A8-A7823F34476B}" type="presParOf" srcId="{060C8DAC-6581-4F5C-8B41-7FD14B4305B6}" destId="{71A814D8-5BFE-48AC-8998-C6A39E3F5B3E}" srcOrd="0" destOrd="0" presId="urn:microsoft.com/office/officeart/2008/layout/VerticalCurvedList"/>
    <dgm:cxn modelId="{6A8CC109-67BE-4342-BC3E-EC7E24E334AC}" type="presParOf" srcId="{060C8DAC-6581-4F5C-8B41-7FD14B4305B6}" destId="{4DFB7838-5643-4A16-A986-15E80616BF82}" srcOrd="1" destOrd="0" presId="urn:microsoft.com/office/officeart/2008/layout/VerticalCurvedList"/>
    <dgm:cxn modelId="{1D482889-03A2-4E0D-B970-AE53623B6B8B}" type="presParOf" srcId="{060C8DAC-6581-4F5C-8B41-7FD14B4305B6}" destId="{84A7C246-6CC0-44F2-B69A-4C1AF9831463}" srcOrd="2" destOrd="0" presId="urn:microsoft.com/office/officeart/2008/layout/VerticalCurvedList"/>
    <dgm:cxn modelId="{375BAF56-83F6-4B4A-92A8-8D70E73A71C4}" type="presParOf" srcId="{060C8DAC-6581-4F5C-8B41-7FD14B4305B6}" destId="{4CD2754B-73D1-405B-B7AF-C1A1A613B18E}" srcOrd="3" destOrd="0" presId="urn:microsoft.com/office/officeart/2008/layout/VerticalCurvedList"/>
    <dgm:cxn modelId="{96CB0BCC-C01F-416B-89E2-1FA640BA07C3}" type="presParOf" srcId="{84883C61-8C96-429D-B7BE-2752A64A1941}" destId="{BA811170-3D33-47A6-A7EB-5ECC9837A76D}" srcOrd="1" destOrd="0" presId="urn:microsoft.com/office/officeart/2008/layout/VerticalCurvedList"/>
    <dgm:cxn modelId="{B5DC54B3-9709-4EF6-829B-A8CDEBBF19F9}" type="presParOf" srcId="{84883C61-8C96-429D-B7BE-2752A64A1941}" destId="{984B16E3-103C-4D0E-84F9-FF2FA394B9D9}" srcOrd="2" destOrd="0" presId="urn:microsoft.com/office/officeart/2008/layout/VerticalCurvedList"/>
    <dgm:cxn modelId="{4B29558A-0BE3-48C0-B816-1E7317EB30DC}" type="presParOf" srcId="{984B16E3-103C-4D0E-84F9-FF2FA394B9D9}" destId="{9654B5F7-86D3-4C80-8E45-F320617CD8B7}" srcOrd="0" destOrd="0" presId="urn:microsoft.com/office/officeart/2008/layout/VerticalCurvedList"/>
    <dgm:cxn modelId="{D8A0CE1C-DBEB-4188-B922-BEFB1604173F}" type="presParOf" srcId="{84883C61-8C96-429D-B7BE-2752A64A1941}" destId="{87DABAA0-4A6D-41C2-A9B3-D7403FABD12F}" srcOrd="3" destOrd="0" presId="urn:microsoft.com/office/officeart/2008/layout/VerticalCurvedList"/>
    <dgm:cxn modelId="{F94EC1A7-0D98-4B47-9F1B-B0F38B649F2E}" type="presParOf" srcId="{84883C61-8C96-429D-B7BE-2752A64A1941}" destId="{44051529-A1CE-46BD-99CA-7C2CE105C61C}" srcOrd="4" destOrd="0" presId="urn:microsoft.com/office/officeart/2008/layout/VerticalCurvedList"/>
    <dgm:cxn modelId="{C5FCA2A1-8A23-416D-B528-8C4859A37330}" type="presParOf" srcId="{44051529-A1CE-46BD-99CA-7C2CE105C61C}" destId="{F1D7D156-87B6-4879-A3F4-6C9D79348C4C}" srcOrd="0" destOrd="0" presId="urn:microsoft.com/office/officeart/2008/layout/VerticalCurvedList"/>
    <dgm:cxn modelId="{D1513E63-26D4-467D-B50F-91BF0A93975C}" type="presParOf" srcId="{84883C61-8C96-429D-B7BE-2752A64A1941}" destId="{FA3AE831-FC31-4700-A0E1-099E17196161}" srcOrd="5" destOrd="0" presId="urn:microsoft.com/office/officeart/2008/layout/VerticalCurvedList"/>
    <dgm:cxn modelId="{1D25D054-972B-4CE7-8707-8521E1A96C63}" type="presParOf" srcId="{84883C61-8C96-429D-B7BE-2752A64A1941}" destId="{91A6C544-B52F-4EB6-8AF3-ECBA0142CE01}" srcOrd="6" destOrd="0" presId="urn:microsoft.com/office/officeart/2008/layout/VerticalCurvedList"/>
    <dgm:cxn modelId="{E52F977B-47D7-4355-AF44-7F06A58D107D}" type="presParOf" srcId="{91A6C544-B52F-4EB6-8AF3-ECBA0142CE01}" destId="{781CF721-C2DC-4B92-8DA9-F086C2A2DE36}" srcOrd="0" destOrd="0" presId="urn:microsoft.com/office/officeart/2008/layout/VerticalCurvedList"/>
    <dgm:cxn modelId="{20E5A5D4-5285-43D9-A07C-9014E235BAB3}" type="presParOf" srcId="{84883C61-8C96-429D-B7BE-2752A64A1941}" destId="{817F64B3-008A-43A8-9666-AA6C17898419}" srcOrd="7" destOrd="0" presId="urn:microsoft.com/office/officeart/2008/layout/VerticalCurvedList"/>
    <dgm:cxn modelId="{489AD1AB-04B2-46DB-A46B-FD00C3BAF069}" type="presParOf" srcId="{84883C61-8C96-429D-B7BE-2752A64A1941}" destId="{4B5DE60B-913C-437B-9D75-13419925B952}" srcOrd="8" destOrd="0" presId="urn:microsoft.com/office/officeart/2008/layout/VerticalCurvedList"/>
    <dgm:cxn modelId="{ED1D81FF-9FF8-4E13-970B-2ADA7C950450}" type="presParOf" srcId="{4B5DE60B-913C-437B-9D75-13419925B952}" destId="{79023FB4-1950-4B92-8973-830ACF43F163}" srcOrd="0" destOrd="0" presId="urn:microsoft.com/office/officeart/2008/layout/VerticalCurvedList"/>
    <dgm:cxn modelId="{5BD5D599-84DD-4B01-B7C1-A239CF32AE18}" type="presParOf" srcId="{84883C61-8C96-429D-B7BE-2752A64A1941}" destId="{31B41FE9-5189-4B1E-8714-0D8624786A46}" srcOrd="9" destOrd="0" presId="urn:microsoft.com/office/officeart/2008/layout/VerticalCurvedList"/>
    <dgm:cxn modelId="{EDD2D938-94C2-424F-B24E-30B6C69A5D39}" type="presParOf" srcId="{84883C61-8C96-429D-B7BE-2752A64A1941}" destId="{79B63AD0-EBDA-4EDC-A49F-BCCF5A2A3C70}" srcOrd="10" destOrd="0" presId="urn:microsoft.com/office/officeart/2008/layout/VerticalCurvedList"/>
    <dgm:cxn modelId="{E5F64411-F82C-46EF-9608-AD6271FA99B9}" type="presParOf" srcId="{79B63AD0-EBDA-4EDC-A49F-BCCF5A2A3C70}" destId="{46F7DC2A-CB3C-4F56-99EC-22166AB33D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5482C-36C3-4768-AEBF-044A2A539874}">
      <dsp:nvSpPr>
        <dsp:cNvPr id="0" name=""/>
        <dsp:cNvSpPr/>
      </dsp:nvSpPr>
      <dsp:spPr>
        <a:xfrm>
          <a:off x="-4777632" y="-732273"/>
          <a:ext cx="5690558" cy="5690558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6F63F-2A47-42F1-BB97-ABB8CEF966E8}">
      <dsp:nvSpPr>
        <dsp:cNvPr id="0" name=""/>
        <dsp:cNvSpPr/>
      </dsp:nvSpPr>
      <dsp:spPr>
        <a:xfrm>
          <a:off x="399509" y="158967"/>
          <a:ext cx="6662978" cy="738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Мемлекеттік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қызмет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істері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және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сыбайлас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жемқорлыққа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қарсы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іс-қимыл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агенттігі</a:t>
          </a:r>
          <a:endParaRPr lang="ru-RU" sz="2000" kern="1200" dirty="0"/>
        </a:p>
      </dsp:txBody>
      <dsp:txXfrm>
        <a:off x="399509" y="158967"/>
        <a:ext cx="6662978" cy="738567"/>
      </dsp:txXfrm>
    </dsp:sp>
    <dsp:sp modelId="{4853B44B-A820-4DC0-BE11-5453137509AE}">
      <dsp:nvSpPr>
        <dsp:cNvPr id="0" name=""/>
        <dsp:cNvSpPr/>
      </dsp:nvSpPr>
      <dsp:spPr>
        <a:xfrm>
          <a:off x="69246" y="197988"/>
          <a:ext cx="660525" cy="660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398CB-D400-4923-83E8-F689DC589D25}">
      <dsp:nvSpPr>
        <dsp:cNvPr id="0" name=""/>
        <dsp:cNvSpPr/>
      </dsp:nvSpPr>
      <dsp:spPr>
        <a:xfrm>
          <a:off x="778159" y="964047"/>
          <a:ext cx="6284328" cy="71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434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err="1" smtClean="0"/>
            <a:t>Білім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және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ғылым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министрлігі</a:t>
          </a:r>
          <a:r>
            <a:rPr lang="ru-RU" sz="2000" kern="1200" dirty="0" smtClean="0"/>
            <a:t> (</a:t>
          </a:r>
          <a:r>
            <a:rPr lang="kk-KZ" sz="2000" kern="1200" dirty="0" smtClean="0"/>
            <a:t>білім мазмұны және әдістемесі басқармасы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778159" y="964047"/>
        <a:ext cx="6284328" cy="713161"/>
      </dsp:txXfrm>
    </dsp:sp>
    <dsp:sp modelId="{3BF88C7C-3A74-4D30-8039-8A17A2F8C9FC}">
      <dsp:nvSpPr>
        <dsp:cNvPr id="0" name=""/>
        <dsp:cNvSpPr/>
      </dsp:nvSpPr>
      <dsp:spPr>
        <a:xfrm>
          <a:off x="447896" y="990365"/>
          <a:ext cx="660525" cy="660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40799-BC27-474D-9C39-15CED929FAD1}">
      <dsp:nvSpPr>
        <dsp:cNvPr id="0" name=""/>
        <dsp:cNvSpPr/>
      </dsp:nvSpPr>
      <dsp:spPr>
        <a:xfrm>
          <a:off x="894374" y="1778193"/>
          <a:ext cx="6168112" cy="669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БАҚ </a:t>
          </a:r>
          <a:r>
            <a:rPr lang="ru-RU" sz="2000" kern="1200" dirty="0" err="1" smtClean="0"/>
            <a:t>және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азаматтық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секторлар</a:t>
          </a:r>
          <a:endParaRPr lang="ru-RU" sz="2000" kern="1200" dirty="0"/>
        </a:p>
      </dsp:txBody>
      <dsp:txXfrm>
        <a:off x="894374" y="1778193"/>
        <a:ext cx="6168112" cy="669624"/>
      </dsp:txXfrm>
    </dsp:sp>
    <dsp:sp modelId="{C6E703E1-D0CD-43A4-860A-CCBAC549908E}">
      <dsp:nvSpPr>
        <dsp:cNvPr id="0" name=""/>
        <dsp:cNvSpPr/>
      </dsp:nvSpPr>
      <dsp:spPr>
        <a:xfrm>
          <a:off x="564112" y="1782742"/>
          <a:ext cx="660525" cy="660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E199A-1C8F-44BD-8899-1971685DEF92}">
      <dsp:nvSpPr>
        <dsp:cNvPr id="0" name=""/>
        <dsp:cNvSpPr/>
      </dsp:nvSpPr>
      <dsp:spPr>
        <a:xfrm>
          <a:off x="778159" y="2501777"/>
          <a:ext cx="6284328" cy="807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ҚР </a:t>
          </a:r>
          <a:r>
            <a:rPr lang="ru-RU" sz="2000" kern="1200" dirty="0" err="1" smtClean="0"/>
            <a:t>Президентінің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жанындағы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мемлекеттік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басқару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Академиясы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ірі</a:t>
          </a:r>
          <a:r>
            <a:rPr lang="ru-RU" sz="2000" kern="1200" dirty="0" smtClean="0"/>
            <a:t> ЖОО </a:t>
          </a:r>
          <a:r>
            <a:rPr lang="ru-RU" sz="2000" kern="1200" dirty="0" err="1" smtClean="0"/>
            <a:t>және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еліміздің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академиялық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орталықтары</a:t>
          </a:r>
          <a:endParaRPr lang="ru-RU" sz="2000" kern="1200" dirty="0"/>
        </a:p>
      </dsp:txBody>
      <dsp:txXfrm>
        <a:off x="778159" y="2501777"/>
        <a:ext cx="6284328" cy="807209"/>
      </dsp:txXfrm>
    </dsp:sp>
    <dsp:sp modelId="{D18A6D16-055E-45AE-89A4-EEBC74240D77}">
      <dsp:nvSpPr>
        <dsp:cNvPr id="0" name=""/>
        <dsp:cNvSpPr/>
      </dsp:nvSpPr>
      <dsp:spPr>
        <a:xfrm>
          <a:off x="447896" y="2575119"/>
          <a:ext cx="660525" cy="660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978B5-B555-4C21-8D5F-E9234A6D2C34}">
      <dsp:nvSpPr>
        <dsp:cNvPr id="0" name=""/>
        <dsp:cNvSpPr/>
      </dsp:nvSpPr>
      <dsp:spPr>
        <a:xfrm>
          <a:off x="399509" y="3333952"/>
          <a:ext cx="6662978" cy="727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4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Мәдениет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және</a:t>
          </a:r>
          <a:r>
            <a:rPr lang="ru-RU" sz="2000" kern="1200" dirty="0" smtClean="0"/>
            <a:t> спорт </a:t>
          </a:r>
          <a:r>
            <a:rPr lang="ru-RU" sz="2000" kern="1200" dirty="0" err="1" smtClean="0"/>
            <a:t>министрлігі</a:t>
          </a:r>
          <a:endParaRPr lang="ru-RU" sz="2000" kern="1200" dirty="0"/>
        </a:p>
      </dsp:txBody>
      <dsp:txXfrm>
        <a:off x="399509" y="3333952"/>
        <a:ext cx="6662978" cy="727613"/>
      </dsp:txXfrm>
    </dsp:sp>
    <dsp:sp modelId="{A57FE34A-5314-4FC8-983A-6170796CC51F}">
      <dsp:nvSpPr>
        <dsp:cNvPr id="0" name=""/>
        <dsp:cNvSpPr/>
      </dsp:nvSpPr>
      <dsp:spPr>
        <a:xfrm>
          <a:off x="69246" y="3367496"/>
          <a:ext cx="660525" cy="660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B7838-5643-4A16-A986-15E80616BF82}">
      <dsp:nvSpPr>
        <dsp:cNvPr id="0" name=""/>
        <dsp:cNvSpPr/>
      </dsp:nvSpPr>
      <dsp:spPr>
        <a:xfrm>
          <a:off x="-3593972" y="-552326"/>
          <a:ext cx="4284456" cy="4284456"/>
        </a:xfrm>
        <a:prstGeom prst="blockArc">
          <a:avLst>
            <a:gd name="adj1" fmla="val 18900000"/>
            <a:gd name="adj2" fmla="val 2700000"/>
            <a:gd name="adj3" fmla="val 50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11170-3D33-47A6-A7EB-5ECC9837A76D}">
      <dsp:nvSpPr>
        <dsp:cNvPr id="0" name=""/>
        <dsp:cNvSpPr/>
      </dsp:nvSpPr>
      <dsp:spPr>
        <a:xfrm>
          <a:off x="444016" y="317980"/>
          <a:ext cx="9985051" cy="635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79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«Б» </a:t>
          </a:r>
          <a:r>
            <a:rPr lang="ru-RU" sz="1900" kern="1200" dirty="0" err="1" smtClean="0"/>
            <a:t>корпусының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мемлекеттік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әкімшілік</a:t>
          </a:r>
          <a:r>
            <a:rPr lang="ru-RU" sz="1900" kern="1200" dirty="0" smtClean="0"/>
            <a:t>  </a:t>
          </a:r>
          <a:r>
            <a:rPr lang="ru-RU" sz="1900" kern="1200" dirty="0" err="1" smtClean="0"/>
            <a:t>қызметіне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алғаш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тағайындалған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мемлекеттік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қызметшілер</a:t>
          </a:r>
          <a:r>
            <a:rPr lang="ru-RU" sz="1900" kern="1200" dirty="0" smtClean="0"/>
            <a:t> </a:t>
          </a:r>
        </a:p>
      </dsp:txBody>
      <dsp:txXfrm>
        <a:off x="444016" y="317980"/>
        <a:ext cx="9985051" cy="635960"/>
      </dsp:txXfrm>
    </dsp:sp>
    <dsp:sp modelId="{9654B5F7-86D3-4C80-8E45-F320617CD8B7}">
      <dsp:nvSpPr>
        <dsp:cNvPr id="0" name=""/>
        <dsp:cNvSpPr/>
      </dsp:nvSpPr>
      <dsp:spPr>
        <a:xfrm>
          <a:off x="46540" y="238485"/>
          <a:ext cx="794951" cy="794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ABAA0-4A6D-41C2-A9B3-D7403FABD12F}">
      <dsp:nvSpPr>
        <dsp:cNvPr id="0" name=""/>
        <dsp:cNvSpPr/>
      </dsp:nvSpPr>
      <dsp:spPr>
        <a:xfrm>
          <a:off x="675188" y="1271921"/>
          <a:ext cx="9753880" cy="635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79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«Б» </a:t>
          </a:r>
          <a:r>
            <a:rPr lang="ru-RU" sz="1900" kern="1200" dirty="0" err="1" smtClean="0"/>
            <a:t>корпусының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мемлекеттік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әкімшілік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қызметінің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басшы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лауазымына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алғаш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тағайындалған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мемлекеттік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қызметшілер</a:t>
          </a:r>
          <a:endParaRPr lang="ru-RU" sz="1900" kern="1200" dirty="0"/>
        </a:p>
      </dsp:txBody>
      <dsp:txXfrm>
        <a:off x="675188" y="1271921"/>
        <a:ext cx="9753880" cy="635960"/>
      </dsp:txXfrm>
    </dsp:sp>
    <dsp:sp modelId="{F1D7D156-87B6-4879-A3F4-6C9D79348C4C}">
      <dsp:nvSpPr>
        <dsp:cNvPr id="0" name=""/>
        <dsp:cNvSpPr/>
      </dsp:nvSpPr>
      <dsp:spPr>
        <a:xfrm>
          <a:off x="277712" y="1192426"/>
          <a:ext cx="794951" cy="794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AE831-FC31-4700-A0E1-099E17196161}">
      <dsp:nvSpPr>
        <dsp:cNvPr id="0" name=""/>
        <dsp:cNvSpPr/>
      </dsp:nvSpPr>
      <dsp:spPr>
        <a:xfrm>
          <a:off x="444016" y="2225862"/>
          <a:ext cx="9985051" cy="635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79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«А» </a:t>
          </a:r>
          <a:r>
            <a:rPr lang="ru-RU" sz="1900" kern="1200" dirty="0" err="1" smtClean="0"/>
            <a:t>корпусының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мемлекеттік</a:t>
          </a:r>
          <a:r>
            <a:rPr lang="ru-RU" sz="1900" kern="1200" smtClean="0"/>
            <a:t> әкімшілік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қызметіне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алғаш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тағайындалған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мемлекеттік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қызметшілер</a:t>
          </a:r>
          <a:endParaRPr lang="ru-RU" sz="1900" kern="1200" dirty="0"/>
        </a:p>
      </dsp:txBody>
      <dsp:txXfrm>
        <a:off x="444016" y="2225862"/>
        <a:ext cx="9985051" cy="635960"/>
      </dsp:txXfrm>
    </dsp:sp>
    <dsp:sp modelId="{781CF721-C2DC-4B92-8DA9-F086C2A2DE36}">
      <dsp:nvSpPr>
        <dsp:cNvPr id="0" name=""/>
        <dsp:cNvSpPr/>
      </dsp:nvSpPr>
      <dsp:spPr>
        <a:xfrm>
          <a:off x="46540" y="2146367"/>
          <a:ext cx="794951" cy="794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B59CF-DB59-4545-A139-628F9F6CCD3B}">
      <dsp:nvSpPr>
        <dsp:cNvPr id="0" name=""/>
        <dsp:cNvSpPr/>
      </dsp:nvSpPr>
      <dsp:spPr>
        <a:xfrm>
          <a:off x="767" y="0"/>
          <a:ext cx="3303579" cy="266082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Бағыты</a:t>
          </a:r>
          <a:endParaRPr lang="ru-RU" sz="2200" kern="1200" dirty="0"/>
        </a:p>
      </dsp:txBody>
      <dsp:txXfrm rot="16200000">
        <a:off x="-759811" y="760579"/>
        <a:ext cx="2181874" cy="660715"/>
      </dsp:txXfrm>
    </dsp:sp>
    <dsp:sp modelId="{9A7F22F5-BF4A-4A27-8528-823571BD89E3}">
      <dsp:nvSpPr>
        <dsp:cNvPr id="0" name=""/>
        <dsp:cNvSpPr/>
      </dsp:nvSpPr>
      <dsp:spPr>
        <a:xfrm>
          <a:off x="661483" y="0"/>
          <a:ext cx="2461166" cy="26608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Қазақстандық  патриотизмгетәрбиелеу және азаматтық , құқықтық тәрбиелеу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483" y="0"/>
        <a:ext cx="2461166" cy="2660823"/>
      </dsp:txXfrm>
    </dsp:sp>
    <dsp:sp modelId="{9F0728BF-7C0A-44DC-9E61-CA153F71E025}">
      <dsp:nvSpPr>
        <dsp:cNvPr id="0" name=""/>
        <dsp:cNvSpPr/>
      </dsp:nvSpPr>
      <dsp:spPr>
        <a:xfrm>
          <a:off x="3409566" y="0"/>
          <a:ext cx="3303579" cy="266082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Мақсаты</a:t>
          </a:r>
          <a:endParaRPr lang="ru-RU" sz="2200" kern="1200" dirty="0"/>
        </a:p>
      </dsp:txBody>
      <dsp:txXfrm rot="16200000">
        <a:off x="2648986" y="760579"/>
        <a:ext cx="2181874" cy="660715"/>
      </dsp:txXfrm>
    </dsp:sp>
    <dsp:sp modelId="{9CE1D718-1F66-4230-8304-A5DFE839997C}">
      <dsp:nvSpPr>
        <dsp:cNvPr id="0" name=""/>
        <dsp:cNvSpPr/>
      </dsp:nvSpPr>
      <dsp:spPr>
        <a:xfrm rot="5400000">
          <a:off x="3241098" y="2031802"/>
          <a:ext cx="390783" cy="4955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AD0D1-0529-4D4B-952A-BF8F37FC4C80}">
      <dsp:nvSpPr>
        <dsp:cNvPr id="0" name=""/>
        <dsp:cNvSpPr/>
      </dsp:nvSpPr>
      <dsp:spPr>
        <a:xfrm>
          <a:off x="4070281" y="0"/>
          <a:ext cx="2461166" cy="26608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 демократиялық қоғамда өмір сүре алатын патриотты және азаматты қалыптастыру; тұлғаның саяси, құқықтық және сыбайлас жемқорлыққа қарсы мәдениетін қалыптастыру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0281" y="0"/>
        <a:ext cx="2461166" cy="2660823"/>
      </dsp:txXfrm>
    </dsp:sp>
    <dsp:sp modelId="{28C7D5F3-D96E-4743-8071-5A21C085DD32}">
      <dsp:nvSpPr>
        <dsp:cNvPr id="0" name=""/>
        <dsp:cNvSpPr/>
      </dsp:nvSpPr>
      <dsp:spPr>
        <a:xfrm>
          <a:off x="6839176" y="0"/>
          <a:ext cx="3303579" cy="266082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Күтілетін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нәтиже</a:t>
          </a:r>
          <a:endParaRPr lang="ru-RU" sz="2200" kern="1200" dirty="0"/>
        </a:p>
      </dsp:txBody>
      <dsp:txXfrm rot="16200000">
        <a:off x="6078597" y="760579"/>
        <a:ext cx="2181874" cy="660715"/>
      </dsp:txXfrm>
    </dsp:sp>
    <dsp:sp modelId="{E3A14F3F-B08F-4DA5-B2B3-119C2FDD0A61}">
      <dsp:nvSpPr>
        <dsp:cNvPr id="0" name=""/>
        <dsp:cNvSpPr/>
      </dsp:nvSpPr>
      <dsp:spPr>
        <a:xfrm rot="5400000">
          <a:off x="6660303" y="2031800"/>
          <a:ext cx="390783" cy="4955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14535-A917-4E3F-AE7F-25A39FC75BB0}">
      <dsp:nvSpPr>
        <dsp:cNvPr id="0" name=""/>
        <dsp:cNvSpPr/>
      </dsp:nvSpPr>
      <dsp:spPr>
        <a:xfrm>
          <a:off x="7499892" y="0"/>
          <a:ext cx="2461166" cy="26608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 жастардың қазақстандық патриотизм, азаматтық сана-сезімі, құқықтық және сыбайлас жемқорлыққа қарсы мәдениеті, төзімділік және тұлғаның әлеуметтік маңызды сапасының қалыптасуының өсу деңгейі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9892" y="0"/>
        <a:ext cx="2461166" cy="26608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3C749-775F-4703-A565-BF5FEA17D342}">
      <dsp:nvSpPr>
        <dsp:cNvPr id="0" name=""/>
        <dsp:cNvSpPr/>
      </dsp:nvSpPr>
      <dsp:spPr>
        <a:xfrm rot="10800000">
          <a:off x="2137736" y="410"/>
          <a:ext cx="6821681" cy="1677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93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Кәсіптік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колледждердегі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бірінші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оқу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жылы</a:t>
          </a:r>
          <a:r>
            <a:rPr lang="ru-RU" sz="2100" kern="1200" dirty="0" smtClean="0"/>
            <a:t>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Жалпы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білім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беретін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пән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</a:t>
          </a:r>
          <a:r>
            <a:rPr lang="ru-RU" sz="2100" kern="1200" dirty="0" err="1" smtClean="0"/>
            <a:t>Құқық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негізі</a:t>
          </a:r>
          <a:r>
            <a:rPr lang="ru-RU" sz="2100" kern="1200" dirty="0" smtClean="0"/>
            <a:t>»</a:t>
          </a:r>
          <a:endParaRPr lang="ru-RU" sz="2100" kern="1200" dirty="0"/>
        </a:p>
      </dsp:txBody>
      <dsp:txXfrm rot="10800000">
        <a:off x="2557229" y="410"/>
        <a:ext cx="6402188" cy="1677971"/>
      </dsp:txXfrm>
    </dsp:sp>
    <dsp:sp modelId="{DB4FF77C-072D-45E8-B8A5-008256B4A5ED}">
      <dsp:nvSpPr>
        <dsp:cNvPr id="0" name=""/>
        <dsp:cNvSpPr/>
      </dsp:nvSpPr>
      <dsp:spPr>
        <a:xfrm>
          <a:off x="1298750" y="410"/>
          <a:ext cx="1677971" cy="16779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78841-E24C-4099-A7D0-73EF2E410CB2}">
      <dsp:nvSpPr>
        <dsp:cNvPr id="0" name=""/>
        <dsp:cNvSpPr/>
      </dsp:nvSpPr>
      <dsp:spPr>
        <a:xfrm rot="10800000">
          <a:off x="2096192" y="2145118"/>
          <a:ext cx="6821681" cy="1677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93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Жоғарғы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оқу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орындарындағы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бірінші</a:t>
          </a:r>
          <a:r>
            <a:rPr lang="ru-RU" sz="2100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оқу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жылы</a:t>
          </a:r>
          <a:r>
            <a:rPr lang="ru-RU" sz="2100" kern="1200" dirty="0" smtClean="0"/>
            <a:t> 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Жалпы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білім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беретін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пән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</a:t>
          </a:r>
          <a:r>
            <a:rPr lang="ru-RU" sz="2100" kern="1200" dirty="0" err="1" smtClean="0"/>
            <a:t>Құқық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негізі</a:t>
          </a:r>
          <a:r>
            <a:rPr lang="ru-RU" sz="2100" kern="1200" dirty="0" smtClean="0"/>
            <a:t>»</a:t>
          </a:r>
          <a:endParaRPr lang="ru-RU" sz="2100" kern="1200" dirty="0"/>
        </a:p>
      </dsp:txBody>
      <dsp:txXfrm rot="10800000">
        <a:off x="2515685" y="2145118"/>
        <a:ext cx="6402188" cy="1677971"/>
      </dsp:txXfrm>
    </dsp:sp>
    <dsp:sp modelId="{5BCAF4A5-1E63-47C7-9B58-835B0A12638D}">
      <dsp:nvSpPr>
        <dsp:cNvPr id="0" name=""/>
        <dsp:cNvSpPr/>
      </dsp:nvSpPr>
      <dsp:spPr>
        <a:xfrm>
          <a:off x="1298750" y="2145118"/>
          <a:ext cx="1677971" cy="16779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6E582-35CA-4249-9AE5-C556AAB28017}">
      <dsp:nvSpPr>
        <dsp:cNvPr id="0" name=""/>
        <dsp:cNvSpPr/>
      </dsp:nvSpPr>
      <dsp:spPr>
        <a:xfrm>
          <a:off x="0" y="1871"/>
          <a:ext cx="107689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F08B0-ED11-48EB-8534-D2172994C5CA}">
      <dsp:nvSpPr>
        <dsp:cNvPr id="0" name=""/>
        <dsp:cNvSpPr/>
      </dsp:nvSpPr>
      <dsp:spPr>
        <a:xfrm>
          <a:off x="0" y="1871"/>
          <a:ext cx="1788027" cy="382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Модельді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бағдарламалардың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бөлімдері</a:t>
          </a:r>
          <a:endParaRPr lang="ru-RU" sz="1400" kern="1200" dirty="0"/>
        </a:p>
      </dsp:txBody>
      <dsp:txXfrm>
        <a:off x="0" y="1871"/>
        <a:ext cx="1788027" cy="3828911"/>
      </dsp:txXfrm>
    </dsp:sp>
    <dsp:sp modelId="{43FDB6E9-D1FE-4256-B1E6-56010039207A}">
      <dsp:nvSpPr>
        <dsp:cNvPr id="0" name=""/>
        <dsp:cNvSpPr/>
      </dsp:nvSpPr>
      <dsp:spPr>
        <a:xfrm>
          <a:off x="1949561" y="19048"/>
          <a:ext cx="8453597" cy="34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 «</a:t>
          </a:r>
          <a:r>
            <a:rPr lang="ru-RU" sz="1400" b="1" kern="1200" dirty="0" err="1" smtClean="0"/>
            <a:t>Жемқорлық</a:t>
          </a:r>
          <a:r>
            <a:rPr lang="ru-RU" sz="1400" b="1" kern="1200" dirty="0" smtClean="0"/>
            <a:t>» </a:t>
          </a:r>
          <a:r>
            <a:rPr lang="ru-RU" sz="1400" b="1" kern="1200" dirty="0" err="1" smtClean="0"/>
            <a:t>түсінігінің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әдістемелік-теориялық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негізгі</a:t>
          </a:r>
          <a:r>
            <a:rPr lang="ru-RU" sz="1400" b="1" kern="1200" dirty="0" smtClean="0"/>
            <a:t> </a:t>
          </a:r>
          <a:endParaRPr lang="ru-RU" sz="1400" kern="1200" dirty="0"/>
        </a:p>
      </dsp:txBody>
      <dsp:txXfrm>
        <a:off x="1949561" y="19048"/>
        <a:ext cx="8453597" cy="343536"/>
      </dsp:txXfrm>
    </dsp:sp>
    <dsp:sp modelId="{A5A1B6A7-3E42-4F60-822E-EF7395586D81}">
      <dsp:nvSpPr>
        <dsp:cNvPr id="0" name=""/>
        <dsp:cNvSpPr/>
      </dsp:nvSpPr>
      <dsp:spPr>
        <a:xfrm>
          <a:off x="1788027" y="362584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2577C-E67E-48BB-B415-C40FB0ECBD9E}">
      <dsp:nvSpPr>
        <dsp:cNvPr id="0" name=""/>
        <dsp:cNvSpPr/>
      </dsp:nvSpPr>
      <dsp:spPr>
        <a:xfrm>
          <a:off x="1949561" y="379761"/>
          <a:ext cx="8453597" cy="532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</a:t>
          </a:r>
          <a:r>
            <a:rPr lang="ru-RU" sz="1400" b="1" kern="1200" dirty="0" err="1" smtClean="0"/>
            <a:t>Қазақстандық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қоғамның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әлеуметтік-экономикалық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қатынастарын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жетілдіру</a:t>
          </a:r>
          <a:r>
            <a:rPr lang="ru-RU" sz="1400" b="1" kern="1200" dirty="0" smtClean="0"/>
            <a:t> – </a:t>
          </a:r>
          <a:r>
            <a:rPr lang="ru-RU" sz="1400" b="1" kern="1200" dirty="0" err="1" smtClean="0"/>
            <a:t>сыбайлас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жемқорлыққа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қарсы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іс-қимылдың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шарттары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ретінде</a:t>
          </a:r>
          <a:endParaRPr lang="ru-RU" sz="1400" kern="1200" dirty="0"/>
        </a:p>
      </dsp:txBody>
      <dsp:txXfrm>
        <a:off x="1949561" y="379761"/>
        <a:ext cx="8453597" cy="532347"/>
      </dsp:txXfrm>
    </dsp:sp>
    <dsp:sp modelId="{DDEC777F-0EF2-47A9-A1EB-ECC0C6166D82}">
      <dsp:nvSpPr>
        <dsp:cNvPr id="0" name=""/>
        <dsp:cNvSpPr/>
      </dsp:nvSpPr>
      <dsp:spPr>
        <a:xfrm>
          <a:off x="1788027" y="912108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0F2EC-2DDA-468A-BFDB-7C72FA4BD5F0}">
      <dsp:nvSpPr>
        <dsp:cNvPr id="0" name=""/>
        <dsp:cNvSpPr/>
      </dsp:nvSpPr>
      <dsp:spPr>
        <a:xfrm>
          <a:off x="1949561" y="929285"/>
          <a:ext cx="8453597" cy="34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</a:t>
          </a:r>
          <a:r>
            <a:rPr lang="ru-RU" sz="1400" b="1" kern="1200" dirty="0" err="1" smtClean="0"/>
            <a:t>Сыбайлас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жемқорлыққа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қарсы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мінез-құлықтың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психологиялық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ерекшеліктері</a:t>
          </a:r>
          <a:endParaRPr lang="ru-RU" sz="1400" kern="1200" dirty="0"/>
        </a:p>
      </dsp:txBody>
      <dsp:txXfrm>
        <a:off x="1949561" y="929285"/>
        <a:ext cx="8453597" cy="343536"/>
      </dsp:txXfrm>
    </dsp:sp>
    <dsp:sp modelId="{DD172D2B-7FDE-4019-B7C2-AF2E80441C19}">
      <dsp:nvSpPr>
        <dsp:cNvPr id="0" name=""/>
        <dsp:cNvSpPr/>
      </dsp:nvSpPr>
      <dsp:spPr>
        <a:xfrm>
          <a:off x="1788027" y="1272821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DF157-1012-4D65-928B-1221F9F5E597}">
      <dsp:nvSpPr>
        <dsp:cNvPr id="0" name=""/>
        <dsp:cNvSpPr/>
      </dsp:nvSpPr>
      <dsp:spPr>
        <a:xfrm>
          <a:off x="1949561" y="1289998"/>
          <a:ext cx="8453597" cy="34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4. </a:t>
          </a:r>
          <a:r>
            <a:rPr lang="ru-RU" sz="1400" b="1" kern="1200" dirty="0" err="1" smtClean="0"/>
            <a:t>Сыбайлас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жемқорлыққа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қарсы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мәдениетті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қалыптастыру</a:t>
          </a:r>
          <a:endParaRPr lang="ru-RU" sz="1400" kern="1200" dirty="0"/>
        </a:p>
      </dsp:txBody>
      <dsp:txXfrm>
        <a:off x="1949561" y="1289998"/>
        <a:ext cx="8453597" cy="343536"/>
      </dsp:txXfrm>
    </dsp:sp>
    <dsp:sp modelId="{1CB8048A-DCCC-4031-A370-8E2B67D37AFE}">
      <dsp:nvSpPr>
        <dsp:cNvPr id="0" name=""/>
        <dsp:cNvSpPr/>
      </dsp:nvSpPr>
      <dsp:spPr>
        <a:xfrm>
          <a:off x="1788027" y="1633535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6EFB3-DBDF-4BCF-A651-899BE03B5B95}">
      <dsp:nvSpPr>
        <dsp:cNvPr id="0" name=""/>
        <dsp:cNvSpPr/>
      </dsp:nvSpPr>
      <dsp:spPr>
        <a:xfrm>
          <a:off x="1949561" y="1650711"/>
          <a:ext cx="8453597" cy="34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</a:t>
          </a:r>
          <a:r>
            <a:rPr lang="ru-RU" sz="1400" b="1" kern="1200" dirty="0" err="1" smtClean="0"/>
            <a:t>Сыбайлас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жемқорлыққа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қарсы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мәдениетті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жастар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арасында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қалыптастырудың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ерекшеліктері</a:t>
          </a:r>
          <a:endParaRPr lang="ru-RU" sz="1400" kern="1200" dirty="0"/>
        </a:p>
      </dsp:txBody>
      <dsp:txXfrm>
        <a:off x="1949561" y="1650711"/>
        <a:ext cx="8453597" cy="343536"/>
      </dsp:txXfrm>
    </dsp:sp>
    <dsp:sp modelId="{919A403A-6308-4E44-8337-96F76996F41B}">
      <dsp:nvSpPr>
        <dsp:cNvPr id="0" name=""/>
        <dsp:cNvSpPr/>
      </dsp:nvSpPr>
      <dsp:spPr>
        <a:xfrm>
          <a:off x="1788027" y="1994248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C193B-3248-4E36-896D-5BAF68B03CA1}">
      <dsp:nvSpPr>
        <dsp:cNvPr id="0" name=""/>
        <dsp:cNvSpPr/>
      </dsp:nvSpPr>
      <dsp:spPr>
        <a:xfrm>
          <a:off x="1949561" y="2011425"/>
          <a:ext cx="8453597" cy="34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6. </a:t>
          </a:r>
          <a:r>
            <a:rPr lang="ru-RU" sz="1400" b="1" kern="1200" dirty="0" err="1" smtClean="0"/>
            <a:t>Сыбайлас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жемқорлыққа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қарсы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мәдениетті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қалыптастырудың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этикалық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ерекшеліктері</a:t>
          </a:r>
          <a:endParaRPr lang="ru-RU" sz="1400" kern="1200" dirty="0"/>
        </a:p>
      </dsp:txBody>
      <dsp:txXfrm>
        <a:off x="1949561" y="2011425"/>
        <a:ext cx="8453597" cy="343536"/>
      </dsp:txXfrm>
    </dsp:sp>
    <dsp:sp modelId="{7880BBA5-C7E2-48AD-BE19-5747C7290943}">
      <dsp:nvSpPr>
        <dsp:cNvPr id="0" name=""/>
        <dsp:cNvSpPr/>
      </dsp:nvSpPr>
      <dsp:spPr>
        <a:xfrm>
          <a:off x="1788027" y="2354961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F5CD9-3849-4989-88E4-34FB2ABAA238}">
      <dsp:nvSpPr>
        <dsp:cNvPr id="0" name=""/>
        <dsp:cNvSpPr/>
      </dsp:nvSpPr>
      <dsp:spPr>
        <a:xfrm>
          <a:off x="1949561" y="2372138"/>
          <a:ext cx="8453597" cy="34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7. </a:t>
          </a:r>
          <a:r>
            <a:rPr lang="ru-RU" sz="1400" b="1" kern="1200" dirty="0" err="1" smtClean="0"/>
            <a:t>Сыбайлас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жемқорлық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әрекеті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үшін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құқықтық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жауапкершілік</a:t>
          </a:r>
          <a:r>
            <a:rPr lang="ru-RU" sz="1400" b="1" kern="1200" dirty="0" smtClean="0"/>
            <a:t> </a:t>
          </a:r>
          <a:endParaRPr lang="ru-RU" sz="1400" kern="1200" dirty="0"/>
        </a:p>
      </dsp:txBody>
      <dsp:txXfrm>
        <a:off x="1949561" y="2372138"/>
        <a:ext cx="8453597" cy="343536"/>
      </dsp:txXfrm>
    </dsp:sp>
    <dsp:sp modelId="{15B691EE-5D51-4D9F-824B-6AB23851AE7C}">
      <dsp:nvSpPr>
        <dsp:cNvPr id="0" name=""/>
        <dsp:cNvSpPr/>
      </dsp:nvSpPr>
      <dsp:spPr>
        <a:xfrm>
          <a:off x="1788027" y="2715674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F4378-A436-493C-8E75-A3C6CD99DCCA}">
      <dsp:nvSpPr>
        <dsp:cNvPr id="0" name=""/>
        <dsp:cNvSpPr/>
      </dsp:nvSpPr>
      <dsp:spPr>
        <a:xfrm>
          <a:off x="1949561" y="2732851"/>
          <a:ext cx="8453597" cy="34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8. </a:t>
          </a:r>
          <a:r>
            <a:rPr lang="ru-RU" sz="1400" b="1" kern="1200" dirty="0" err="1" smtClean="0"/>
            <a:t>Әр-түрлі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саладағы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жемқорлық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әрекеті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үшін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моральдық-этикалық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жауапкершілік</a:t>
          </a:r>
          <a:endParaRPr lang="ru-RU" sz="1400" kern="1200" dirty="0"/>
        </a:p>
      </dsp:txBody>
      <dsp:txXfrm>
        <a:off x="1949561" y="2732851"/>
        <a:ext cx="8453597" cy="343536"/>
      </dsp:txXfrm>
    </dsp:sp>
    <dsp:sp modelId="{4F6E14D6-09B9-436B-8002-BFC8FF4CFDDE}">
      <dsp:nvSpPr>
        <dsp:cNvPr id="0" name=""/>
        <dsp:cNvSpPr/>
      </dsp:nvSpPr>
      <dsp:spPr>
        <a:xfrm>
          <a:off x="1788027" y="3076387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31689-6315-470B-83BF-09AED0D2A82D}">
      <dsp:nvSpPr>
        <dsp:cNvPr id="0" name=""/>
        <dsp:cNvSpPr/>
      </dsp:nvSpPr>
      <dsp:spPr>
        <a:xfrm>
          <a:off x="1949561" y="3093564"/>
          <a:ext cx="8453597" cy="35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9.  </a:t>
          </a:r>
          <a:r>
            <a:rPr lang="ru-RU" sz="1400" b="1" kern="1200" dirty="0" err="1" smtClean="0"/>
            <a:t>Діни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нормалар</a:t>
          </a:r>
          <a:r>
            <a:rPr lang="ru-RU" sz="1400" b="1" kern="1200" dirty="0" smtClean="0"/>
            <a:t> мен </a:t>
          </a:r>
          <a:r>
            <a:rPr lang="ru-RU" sz="1400" b="1" kern="1200" dirty="0" err="1" smtClean="0"/>
            <a:t>құндылықтар</a:t>
          </a:r>
          <a:r>
            <a:rPr lang="ru-RU" sz="1400" b="1" kern="1200" dirty="0" smtClean="0"/>
            <a:t> – </a:t>
          </a:r>
          <a:r>
            <a:rPr lang="ru-RU" sz="1400" b="1" kern="1200" dirty="0" err="1" smtClean="0"/>
            <a:t>қоғамның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сыбайлас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жемқорлыққа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қарсы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мәдениетінің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қағидасы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ретінде</a:t>
          </a:r>
          <a:r>
            <a:rPr lang="ru-RU" sz="1400" b="1" kern="1200" dirty="0" smtClean="0"/>
            <a:t> </a:t>
          </a:r>
        </a:p>
      </dsp:txBody>
      <dsp:txXfrm>
        <a:off x="1949561" y="3093564"/>
        <a:ext cx="8453597" cy="358559"/>
      </dsp:txXfrm>
    </dsp:sp>
    <dsp:sp modelId="{EF3F7043-36A3-40F1-81F1-5601BCB00A96}">
      <dsp:nvSpPr>
        <dsp:cNvPr id="0" name=""/>
        <dsp:cNvSpPr/>
      </dsp:nvSpPr>
      <dsp:spPr>
        <a:xfrm>
          <a:off x="1788027" y="3600407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7DF41-050F-461B-95BA-C250A90EE796}">
      <dsp:nvSpPr>
        <dsp:cNvPr id="0" name=""/>
        <dsp:cNvSpPr/>
      </dsp:nvSpPr>
      <dsp:spPr>
        <a:xfrm>
          <a:off x="1949561" y="3469300"/>
          <a:ext cx="8453597" cy="343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49561" y="3469300"/>
        <a:ext cx="8453597" cy="343536"/>
      </dsp:txXfrm>
    </dsp:sp>
    <dsp:sp modelId="{F3870B42-0972-41BE-83C7-CF7DE84484A5}">
      <dsp:nvSpPr>
        <dsp:cNvPr id="0" name=""/>
        <dsp:cNvSpPr/>
      </dsp:nvSpPr>
      <dsp:spPr>
        <a:xfrm>
          <a:off x="1788027" y="3569634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6E582-35CA-4249-9AE5-C556AAB28017}">
      <dsp:nvSpPr>
        <dsp:cNvPr id="0" name=""/>
        <dsp:cNvSpPr/>
      </dsp:nvSpPr>
      <dsp:spPr>
        <a:xfrm>
          <a:off x="0" y="1785"/>
          <a:ext cx="107689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F08B0-ED11-48EB-8534-D2172994C5CA}">
      <dsp:nvSpPr>
        <dsp:cNvPr id="0" name=""/>
        <dsp:cNvSpPr/>
      </dsp:nvSpPr>
      <dsp:spPr>
        <a:xfrm>
          <a:off x="0" y="1785"/>
          <a:ext cx="2153782" cy="365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Модельді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бағдарламалардың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бөлімдері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85"/>
        <a:ext cx="2153782" cy="3654028"/>
      </dsp:txXfrm>
    </dsp:sp>
    <dsp:sp modelId="{43FDB6E9-D1FE-4256-B1E6-56010039207A}">
      <dsp:nvSpPr>
        <dsp:cNvPr id="0" name=""/>
        <dsp:cNvSpPr/>
      </dsp:nvSpPr>
      <dsp:spPr>
        <a:xfrm>
          <a:off x="2315316" y="25961"/>
          <a:ext cx="8453597" cy="48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түсінігінің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теориялық-әдістемелік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негіздері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316" y="25961"/>
        <a:ext cx="8453597" cy="483516"/>
      </dsp:txXfrm>
    </dsp:sp>
    <dsp:sp modelId="{A5A1B6A7-3E42-4F60-822E-EF7395586D81}">
      <dsp:nvSpPr>
        <dsp:cNvPr id="0" name=""/>
        <dsp:cNvSpPr/>
      </dsp:nvSpPr>
      <dsp:spPr>
        <a:xfrm>
          <a:off x="2153782" y="509478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2577C-E67E-48BB-B415-C40FB0ECBD9E}">
      <dsp:nvSpPr>
        <dsp:cNvPr id="0" name=""/>
        <dsp:cNvSpPr/>
      </dsp:nvSpPr>
      <dsp:spPr>
        <a:xfrm>
          <a:off x="2315316" y="533653"/>
          <a:ext cx="8453597" cy="556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іс-қимылға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бағытталған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басқару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жүйесіндегі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реформалар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316" y="533653"/>
        <a:ext cx="8453597" cy="556290"/>
      </dsp:txXfrm>
    </dsp:sp>
    <dsp:sp modelId="{DDEC777F-0EF2-47A9-A1EB-ECC0C6166D82}">
      <dsp:nvSpPr>
        <dsp:cNvPr id="0" name=""/>
        <dsp:cNvSpPr/>
      </dsp:nvSpPr>
      <dsp:spPr>
        <a:xfrm>
          <a:off x="2153782" y="1089944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0F2EC-2DDA-468A-BFDB-7C72FA4BD5F0}">
      <dsp:nvSpPr>
        <dsp:cNvPr id="0" name=""/>
        <dsp:cNvSpPr/>
      </dsp:nvSpPr>
      <dsp:spPr>
        <a:xfrm>
          <a:off x="2315316" y="1114120"/>
          <a:ext cx="8453597" cy="48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мәдениетті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316" y="1114120"/>
        <a:ext cx="8453597" cy="483516"/>
      </dsp:txXfrm>
    </dsp:sp>
    <dsp:sp modelId="{DD172D2B-7FDE-4019-B7C2-AF2E80441C19}">
      <dsp:nvSpPr>
        <dsp:cNvPr id="0" name=""/>
        <dsp:cNvSpPr/>
      </dsp:nvSpPr>
      <dsp:spPr>
        <a:xfrm>
          <a:off x="2153782" y="1597636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DF157-1012-4D65-928B-1221F9F5E597}">
      <dsp:nvSpPr>
        <dsp:cNvPr id="0" name=""/>
        <dsp:cNvSpPr/>
      </dsp:nvSpPr>
      <dsp:spPr>
        <a:xfrm>
          <a:off x="2315316" y="1621812"/>
          <a:ext cx="8453597" cy="48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Ә-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түрлі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әлеуметтік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топтардағы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жемқорлыққа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қарсы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мәдениетті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қалыптастырудың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ерекшеліктері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315316" y="1621812"/>
        <a:ext cx="8453597" cy="483516"/>
      </dsp:txXfrm>
    </dsp:sp>
    <dsp:sp modelId="{1CB8048A-DCCC-4031-A370-8E2B67D37AFE}">
      <dsp:nvSpPr>
        <dsp:cNvPr id="0" name=""/>
        <dsp:cNvSpPr/>
      </dsp:nvSpPr>
      <dsp:spPr>
        <a:xfrm>
          <a:off x="2153782" y="2105328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6EFB3-DBDF-4BCF-A651-899BE03B5B95}">
      <dsp:nvSpPr>
        <dsp:cNvPr id="0" name=""/>
        <dsp:cNvSpPr/>
      </dsp:nvSpPr>
      <dsp:spPr>
        <a:xfrm>
          <a:off x="2315316" y="2129504"/>
          <a:ext cx="8453597" cy="48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мәдениеттегі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әрекеттері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морльдық-этикалық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жауапкершіліктер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316" y="2129504"/>
        <a:ext cx="8453597" cy="483516"/>
      </dsp:txXfrm>
    </dsp:sp>
    <dsp:sp modelId="{919A403A-6308-4E44-8337-96F76996F41B}">
      <dsp:nvSpPr>
        <dsp:cNvPr id="0" name=""/>
        <dsp:cNvSpPr/>
      </dsp:nvSpPr>
      <dsp:spPr>
        <a:xfrm>
          <a:off x="2153782" y="2613021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C193B-3248-4E36-896D-5BAF68B03CA1}">
      <dsp:nvSpPr>
        <dsp:cNvPr id="0" name=""/>
        <dsp:cNvSpPr/>
      </dsp:nvSpPr>
      <dsp:spPr>
        <a:xfrm>
          <a:off x="2315316" y="2637197"/>
          <a:ext cx="8453597" cy="48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Сыбайлас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жемқорлық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әрекеттері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заңды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жауапкершіліктер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5316" y="2637197"/>
        <a:ext cx="8453597" cy="483516"/>
      </dsp:txXfrm>
    </dsp:sp>
    <dsp:sp modelId="{7880BBA5-C7E2-48AD-BE19-5747C7290943}">
      <dsp:nvSpPr>
        <dsp:cNvPr id="0" name=""/>
        <dsp:cNvSpPr/>
      </dsp:nvSpPr>
      <dsp:spPr>
        <a:xfrm>
          <a:off x="2153782" y="3120713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7DF41-050F-461B-95BA-C250A90EE796}">
      <dsp:nvSpPr>
        <dsp:cNvPr id="0" name=""/>
        <dsp:cNvSpPr/>
      </dsp:nvSpPr>
      <dsp:spPr>
        <a:xfrm>
          <a:off x="2315316" y="3144889"/>
          <a:ext cx="8453597" cy="48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315316" y="3144889"/>
        <a:ext cx="8453597" cy="483516"/>
      </dsp:txXfrm>
    </dsp:sp>
    <dsp:sp modelId="{F3870B42-0972-41BE-83C7-CF7DE84484A5}">
      <dsp:nvSpPr>
        <dsp:cNvPr id="0" name=""/>
        <dsp:cNvSpPr/>
      </dsp:nvSpPr>
      <dsp:spPr>
        <a:xfrm>
          <a:off x="2153782" y="3194963"/>
          <a:ext cx="8615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A3297-5A53-42D1-99F0-6284D14E22D7}">
      <dsp:nvSpPr>
        <dsp:cNvPr id="0" name=""/>
        <dsp:cNvSpPr/>
      </dsp:nvSpPr>
      <dsp:spPr>
        <a:xfrm rot="10800000">
          <a:off x="1397546" y="778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Мемлекеттік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қызметшілер</a:t>
          </a:r>
          <a:endParaRPr lang="ru-RU" sz="1400" kern="1200" dirty="0"/>
        </a:p>
      </dsp:txBody>
      <dsp:txXfrm rot="10800000">
        <a:off x="1495285" y="778"/>
        <a:ext cx="5062689" cy="390957"/>
      </dsp:txXfrm>
    </dsp:sp>
    <dsp:sp modelId="{033688D5-F497-4D17-BC17-CC4BFF2C7B95}">
      <dsp:nvSpPr>
        <dsp:cNvPr id="0" name=""/>
        <dsp:cNvSpPr/>
      </dsp:nvSpPr>
      <dsp:spPr>
        <a:xfrm>
          <a:off x="1202067" y="778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DBE3F-AD42-46DB-AD67-942E27DD86BD}">
      <dsp:nvSpPr>
        <dsp:cNvPr id="0" name=""/>
        <dsp:cNvSpPr/>
      </dsp:nvSpPr>
      <dsp:spPr>
        <a:xfrm rot="10800000">
          <a:off x="1397546" y="508439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Құқық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қорғау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органдарының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қызметкерлері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соттар</a:t>
          </a:r>
          <a:endParaRPr lang="ru-RU" sz="1400" kern="1200" dirty="0"/>
        </a:p>
      </dsp:txBody>
      <dsp:txXfrm rot="10800000">
        <a:off x="1495285" y="508439"/>
        <a:ext cx="5062689" cy="390957"/>
      </dsp:txXfrm>
    </dsp:sp>
    <dsp:sp modelId="{BE07B289-40E6-4BD4-8A76-F6B88BF453C4}">
      <dsp:nvSpPr>
        <dsp:cNvPr id="0" name=""/>
        <dsp:cNvSpPr/>
      </dsp:nvSpPr>
      <dsp:spPr>
        <a:xfrm>
          <a:off x="1202067" y="508439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4EBA5-068E-4728-A9D5-40DDA07C5B2F}">
      <dsp:nvSpPr>
        <dsp:cNvPr id="0" name=""/>
        <dsp:cNvSpPr/>
      </dsp:nvSpPr>
      <dsp:spPr>
        <a:xfrm rot="10800000">
          <a:off x="1397546" y="1016101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Азаматтық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қызмешілер</a:t>
          </a:r>
          <a:endParaRPr lang="ru-RU" sz="1400" kern="1200" dirty="0"/>
        </a:p>
      </dsp:txBody>
      <dsp:txXfrm rot="10800000">
        <a:off x="1495285" y="1016101"/>
        <a:ext cx="5062689" cy="390957"/>
      </dsp:txXfrm>
    </dsp:sp>
    <dsp:sp modelId="{8A74FD85-02BB-4995-899B-81918984ED03}">
      <dsp:nvSpPr>
        <dsp:cNvPr id="0" name=""/>
        <dsp:cNvSpPr/>
      </dsp:nvSpPr>
      <dsp:spPr>
        <a:xfrm>
          <a:off x="1202067" y="1016101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1DBF7-CDE2-49C3-8A17-0A5F4C1E93B5}">
      <dsp:nvSpPr>
        <dsp:cNvPr id="0" name=""/>
        <dsp:cNvSpPr/>
      </dsp:nvSpPr>
      <dsp:spPr>
        <a:xfrm rot="10800000">
          <a:off x="1397546" y="1523762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Үкіметтік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емес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ұйымдар</a:t>
          </a:r>
          <a:endParaRPr lang="ru-RU" sz="1400" kern="1200" dirty="0" smtClean="0"/>
        </a:p>
      </dsp:txBody>
      <dsp:txXfrm rot="10800000">
        <a:off x="1495285" y="1523762"/>
        <a:ext cx="5062689" cy="390957"/>
      </dsp:txXfrm>
    </dsp:sp>
    <dsp:sp modelId="{CE568D40-F00A-4058-9BE4-3DAF6FF60315}">
      <dsp:nvSpPr>
        <dsp:cNvPr id="0" name=""/>
        <dsp:cNvSpPr/>
      </dsp:nvSpPr>
      <dsp:spPr>
        <a:xfrm>
          <a:off x="1202067" y="1523762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5BEBD-6997-488C-A629-9F72240652CE}">
      <dsp:nvSpPr>
        <dsp:cNvPr id="0" name=""/>
        <dsp:cNvSpPr/>
      </dsp:nvSpPr>
      <dsp:spPr>
        <a:xfrm rot="10800000">
          <a:off x="1397546" y="2031423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Бұқаралық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ақпарат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құралдары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 rot="10800000">
        <a:off x="1495285" y="2031423"/>
        <a:ext cx="5062689" cy="390957"/>
      </dsp:txXfrm>
    </dsp:sp>
    <dsp:sp modelId="{A4E236FB-3EB6-48F6-8331-BB847ECD98EA}">
      <dsp:nvSpPr>
        <dsp:cNvPr id="0" name=""/>
        <dsp:cNvSpPr/>
      </dsp:nvSpPr>
      <dsp:spPr>
        <a:xfrm>
          <a:off x="1202067" y="2031423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B4E7-1EE7-4176-AFEF-0B46A3839B66}">
      <dsp:nvSpPr>
        <dsp:cNvPr id="0" name=""/>
        <dsp:cNvSpPr/>
      </dsp:nvSpPr>
      <dsp:spPr>
        <a:xfrm rot="10800000">
          <a:off x="1397546" y="2539085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Діни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ұйымдар</a:t>
          </a:r>
          <a:r>
            <a:rPr lang="ru-RU" sz="1400" kern="1200" dirty="0" smtClean="0"/>
            <a:t> </a:t>
          </a:r>
        </a:p>
      </dsp:txBody>
      <dsp:txXfrm rot="10800000">
        <a:off x="1495285" y="2539085"/>
        <a:ext cx="5062689" cy="390957"/>
      </dsp:txXfrm>
    </dsp:sp>
    <dsp:sp modelId="{3BDF2248-B946-4304-BBD9-EAE913C514E7}">
      <dsp:nvSpPr>
        <dsp:cNvPr id="0" name=""/>
        <dsp:cNvSpPr/>
      </dsp:nvSpPr>
      <dsp:spPr>
        <a:xfrm>
          <a:off x="1202067" y="2539085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9DE13-93B3-4739-B198-1B3E159FFAFF}">
      <dsp:nvSpPr>
        <dsp:cNvPr id="0" name=""/>
        <dsp:cNvSpPr/>
      </dsp:nvSpPr>
      <dsp:spPr>
        <a:xfrm rot="10800000">
          <a:off x="1397546" y="3046746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Этномәдени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ұйымдар</a:t>
          </a:r>
          <a:r>
            <a:rPr lang="ru-RU" sz="1400" kern="1200" dirty="0" smtClean="0"/>
            <a:t> </a:t>
          </a:r>
        </a:p>
      </dsp:txBody>
      <dsp:txXfrm rot="10800000">
        <a:off x="1495285" y="3046746"/>
        <a:ext cx="5062689" cy="390957"/>
      </dsp:txXfrm>
    </dsp:sp>
    <dsp:sp modelId="{7E1E2A52-D4FD-4A7B-BCF9-6AD671904587}">
      <dsp:nvSpPr>
        <dsp:cNvPr id="0" name=""/>
        <dsp:cNvSpPr/>
      </dsp:nvSpPr>
      <dsp:spPr>
        <a:xfrm>
          <a:off x="1202067" y="3046746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667E3-94A3-4365-8719-C9B9F7695928}">
      <dsp:nvSpPr>
        <dsp:cNvPr id="0" name=""/>
        <dsp:cNvSpPr/>
      </dsp:nvSpPr>
      <dsp:spPr>
        <a:xfrm rot="10800000">
          <a:off x="1397546" y="3554408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Кәсіпкерлік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құрлымлдар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 rot="10800000">
        <a:off x="1495285" y="3554408"/>
        <a:ext cx="5062689" cy="390957"/>
      </dsp:txXfrm>
    </dsp:sp>
    <dsp:sp modelId="{FD52E0E7-C817-4B19-AB48-C3AB82F92C3A}">
      <dsp:nvSpPr>
        <dsp:cNvPr id="0" name=""/>
        <dsp:cNvSpPr/>
      </dsp:nvSpPr>
      <dsp:spPr>
        <a:xfrm>
          <a:off x="1202067" y="3554408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EB0C4-5C1A-4D0F-9451-B22EE42437F9}">
      <dsp:nvSpPr>
        <dsp:cNvPr id="0" name=""/>
        <dsp:cNvSpPr/>
      </dsp:nvSpPr>
      <dsp:spPr>
        <a:xfrm rot="10800000">
          <a:off x="1397546" y="4062069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Педагогтар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мұғалімдер</a:t>
          </a:r>
          <a:endParaRPr lang="ru-RU" sz="1400" kern="1200" dirty="0" smtClean="0"/>
        </a:p>
      </dsp:txBody>
      <dsp:txXfrm rot="10800000">
        <a:off x="1495285" y="4062069"/>
        <a:ext cx="5062689" cy="390957"/>
      </dsp:txXfrm>
    </dsp:sp>
    <dsp:sp modelId="{E70D1806-B4BB-433C-A2FD-AD226C7673A4}">
      <dsp:nvSpPr>
        <dsp:cNvPr id="0" name=""/>
        <dsp:cNvSpPr/>
      </dsp:nvSpPr>
      <dsp:spPr>
        <a:xfrm>
          <a:off x="1202067" y="4062069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FE043-489B-47BB-993F-32765CEB6795}">
      <dsp:nvSpPr>
        <dsp:cNvPr id="0" name=""/>
        <dsp:cNvSpPr/>
      </dsp:nvSpPr>
      <dsp:spPr>
        <a:xfrm rot="10800000">
          <a:off x="1397546" y="4569731"/>
          <a:ext cx="5160428" cy="3909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Студенттер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жастар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 rot="10800000">
        <a:off x="1495285" y="4569731"/>
        <a:ext cx="5062689" cy="390957"/>
      </dsp:txXfrm>
    </dsp:sp>
    <dsp:sp modelId="{EF1CD6C4-4979-4810-9B8D-CC9F9BFA1A22}">
      <dsp:nvSpPr>
        <dsp:cNvPr id="0" name=""/>
        <dsp:cNvSpPr/>
      </dsp:nvSpPr>
      <dsp:spPr>
        <a:xfrm>
          <a:off x="1202067" y="4569731"/>
          <a:ext cx="390957" cy="3909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B7838-5643-4A16-A986-15E80616BF82}">
      <dsp:nvSpPr>
        <dsp:cNvPr id="0" name=""/>
        <dsp:cNvSpPr/>
      </dsp:nvSpPr>
      <dsp:spPr>
        <a:xfrm>
          <a:off x="-4181142" y="-641591"/>
          <a:ext cx="4981972" cy="4981972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11170-3D33-47A6-A7EB-5ECC9837A76D}">
      <dsp:nvSpPr>
        <dsp:cNvPr id="0" name=""/>
        <dsp:cNvSpPr/>
      </dsp:nvSpPr>
      <dsp:spPr>
        <a:xfrm>
          <a:off x="350790" y="231100"/>
          <a:ext cx="10224541" cy="462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1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Қа</a:t>
          </a:r>
          <a:r>
            <a:rPr lang="kk-KZ" sz="2100" kern="1200" dirty="0" smtClean="0"/>
            <a:t>з</a:t>
          </a:r>
          <a:r>
            <a:rPr lang="ru-RU" sz="2100" kern="1200" dirty="0" err="1" smtClean="0"/>
            <a:t>ақстанның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сыбайлас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жемқорлыққа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қарсы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заңнамасының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ережелері</a:t>
          </a:r>
          <a:endParaRPr lang="ru-RU" sz="2100" kern="1200" dirty="0"/>
        </a:p>
      </dsp:txBody>
      <dsp:txXfrm>
        <a:off x="350790" y="231100"/>
        <a:ext cx="10224541" cy="462496"/>
      </dsp:txXfrm>
    </dsp:sp>
    <dsp:sp modelId="{9654B5F7-86D3-4C80-8E45-F320617CD8B7}">
      <dsp:nvSpPr>
        <dsp:cNvPr id="0" name=""/>
        <dsp:cNvSpPr/>
      </dsp:nvSpPr>
      <dsp:spPr>
        <a:xfrm>
          <a:off x="61730" y="173288"/>
          <a:ext cx="578120" cy="578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ABAA0-4A6D-41C2-A9B3-D7403FABD12F}">
      <dsp:nvSpPr>
        <dsp:cNvPr id="0" name=""/>
        <dsp:cNvSpPr/>
      </dsp:nvSpPr>
      <dsp:spPr>
        <a:xfrm>
          <a:off x="682202" y="924623"/>
          <a:ext cx="9893129" cy="462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1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Сыбайлас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жемқорлыққа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қарсы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іс-қимыл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бойынша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мемлекеттік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саясатты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түсіндіру</a:t>
          </a:r>
          <a:endParaRPr lang="ru-RU" sz="2100" kern="1200" dirty="0"/>
        </a:p>
      </dsp:txBody>
      <dsp:txXfrm>
        <a:off x="682202" y="924623"/>
        <a:ext cx="9893129" cy="462496"/>
      </dsp:txXfrm>
    </dsp:sp>
    <dsp:sp modelId="{F1D7D156-87B6-4879-A3F4-6C9D79348C4C}">
      <dsp:nvSpPr>
        <dsp:cNvPr id="0" name=""/>
        <dsp:cNvSpPr/>
      </dsp:nvSpPr>
      <dsp:spPr>
        <a:xfrm>
          <a:off x="393141" y="866811"/>
          <a:ext cx="578120" cy="578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AE831-FC31-4700-A0E1-099E17196161}">
      <dsp:nvSpPr>
        <dsp:cNvPr id="0" name=""/>
        <dsp:cNvSpPr/>
      </dsp:nvSpPr>
      <dsp:spPr>
        <a:xfrm>
          <a:off x="783918" y="1618146"/>
          <a:ext cx="9791412" cy="462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1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Ақпараттар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мақсатты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топтардың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ерекшеліктері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ескеріле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отырып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әзірленген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783918" y="1618146"/>
        <a:ext cx="9791412" cy="462496"/>
      </dsp:txXfrm>
    </dsp:sp>
    <dsp:sp modelId="{781CF721-C2DC-4B92-8DA9-F086C2A2DE36}">
      <dsp:nvSpPr>
        <dsp:cNvPr id="0" name=""/>
        <dsp:cNvSpPr/>
      </dsp:nvSpPr>
      <dsp:spPr>
        <a:xfrm>
          <a:off x="494858" y="1560334"/>
          <a:ext cx="578120" cy="578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F64B3-008A-43A8-9666-AA6C17898419}">
      <dsp:nvSpPr>
        <dsp:cNvPr id="0" name=""/>
        <dsp:cNvSpPr/>
      </dsp:nvSpPr>
      <dsp:spPr>
        <a:xfrm>
          <a:off x="682202" y="2311669"/>
          <a:ext cx="9893129" cy="462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1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Ұсынылатын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әдебиеттер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шет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елдердің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деректерін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қамтиды</a:t>
          </a:r>
          <a:endParaRPr lang="ru-RU" sz="2100" kern="1200" dirty="0" smtClean="0"/>
        </a:p>
      </dsp:txBody>
      <dsp:txXfrm>
        <a:off x="682202" y="2311669"/>
        <a:ext cx="9893129" cy="462496"/>
      </dsp:txXfrm>
    </dsp:sp>
    <dsp:sp modelId="{79023FB4-1950-4B92-8973-830ACF43F163}">
      <dsp:nvSpPr>
        <dsp:cNvPr id="0" name=""/>
        <dsp:cNvSpPr/>
      </dsp:nvSpPr>
      <dsp:spPr>
        <a:xfrm>
          <a:off x="393141" y="2253857"/>
          <a:ext cx="578120" cy="578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41FE9-5189-4B1E-8714-0D8624786A46}">
      <dsp:nvSpPr>
        <dsp:cNvPr id="0" name=""/>
        <dsp:cNvSpPr/>
      </dsp:nvSpPr>
      <dsp:spPr>
        <a:xfrm>
          <a:off x="350790" y="3005192"/>
          <a:ext cx="10224541" cy="462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1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Оқыту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бағдарламасы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құрылымының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икемділігі</a:t>
          </a:r>
          <a:endParaRPr lang="ru-RU" sz="2100" kern="1200" dirty="0" smtClean="0"/>
        </a:p>
      </dsp:txBody>
      <dsp:txXfrm>
        <a:off x="350790" y="3005192"/>
        <a:ext cx="10224541" cy="462496"/>
      </dsp:txXfrm>
    </dsp:sp>
    <dsp:sp modelId="{46F7DC2A-CB3C-4F56-99EC-22166AB33D5B}">
      <dsp:nvSpPr>
        <dsp:cNvPr id="0" name=""/>
        <dsp:cNvSpPr/>
      </dsp:nvSpPr>
      <dsp:spPr>
        <a:xfrm>
          <a:off x="61730" y="2947380"/>
          <a:ext cx="578120" cy="578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961D-4388-437F-BCDC-55C36362D90A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E29D1-C412-4AE6-AA88-8C7126E8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5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4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6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6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1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9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3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5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4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6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F82C-0B42-401D-931E-929C9807B31F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5152-2C8F-4FD0-B7B6-B9978B5D0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2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135083"/>
            <a:ext cx="11003973" cy="122521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/>
              <a:t>Сыбайлас жемқорлыққа қарсы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kk-KZ" sz="3200" b="1" dirty="0"/>
              <a:t>білім </a:t>
            </a:r>
            <a:r>
              <a:rPr lang="kk-KZ" sz="3200" b="1" dirty="0" smtClean="0"/>
              <a:t>мәселелері бойынша жұмыс тобы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2367823"/>
              </p:ext>
            </p:extLst>
          </p:nvPr>
        </p:nvGraphicFramePr>
        <p:xfrm>
          <a:off x="672761" y="2018269"/>
          <a:ext cx="7120233" cy="422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34" y="1466335"/>
            <a:ext cx="3410465" cy="2174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34" y="3855307"/>
            <a:ext cx="3410465" cy="217478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72836" y="1360301"/>
            <a:ext cx="6771878" cy="6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ҚР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Білім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ғылым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министрлігімен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бірлесіп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құрылды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Құрамына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келесі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өкілдер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кірді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қызметшілерді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даярлау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біліктілігін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бағдарламалары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5017" y="1062684"/>
            <a:ext cx="10412626" cy="1458093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ҚР Президентінің жанындағы Мемлекеттік Басқару Академиясымен (бұдан әрі-Академия) бірлесіп мемлекеттік қызметшілерді сыбайлас жемқорлыққа қарсы іс-қимыл мәселелері бойынша оқытудың типтік бағдарламасы әзірленді және бекітілді. Типтік бағдарлама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заңнамасы,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 құқық бұзушылығы профилкатикасы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этика және мемлекеттік қызметтегі мүдделер қақтығысы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т.б. Секілді негізгі практикалық білімдерді қарастырады.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53298" y="2520777"/>
            <a:ext cx="10470291" cy="5519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БАҒДАРЛАМАНЫҢ МАҚСАТТЫ КОНТЕНГЕНТІ РЕТІНДЕ АНЫҚТАЛДЫ: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65707620"/>
              </p:ext>
            </p:extLst>
          </p:nvPr>
        </p:nvGraphicFramePr>
        <p:xfrm>
          <a:off x="883510" y="3072715"/>
          <a:ext cx="10470290" cy="317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9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026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/>
              <a:t>Сыбайлас жемқорлыққа қарсы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kk-KZ" sz="3200" b="1" dirty="0"/>
              <a:t>білім мәселелері бойынша жұмыс тобы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71054" y="1739127"/>
            <a:ext cx="47635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99287" y="1312633"/>
            <a:ext cx="9061621" cy="6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Қызметінің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негізгі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бағыттары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642453613"/>
              </p:ext>
            </p:extLst>
          </p:nvPr>
        </p:nvGraphicFramePr>
        <p:xfrm>
          <a:off x="1163709" y="2023345"/>
          <a:ext cx="9888476" cy="271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Равнобедренный треугольник 14"/>
          <p:cNvSpPr/>
          <p:nvPr/>
        </p:nvSpPr>
        <p:spPr>
          <a:xfrm rot="10800000">
            <a:off x="3892476" y="4988589"/>
            <a:ext cx="4086966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45951" y="5546765"/>
            <a:ext cx="8380014" cy="6463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Қамтылады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балалар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бақшалары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орта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мектептер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техникалық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және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кәсіптік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колледждер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мен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лицейлер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жоғарғы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оқу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орындары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мақсатты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топтар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05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және орта білім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69252086"/>
              </p:ext>
            </p:extLst>
          </p:nvPr>
        </p:nvGraphicFramePr>
        <p:xfrm>
          <a:off x="838200" y="2026508"/>
          <a:ext cx="10515600" cy="41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491049" y="1151649"/>
            <a:ext cx="9061621" cy="647725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Сыбайлас</a:t>
            </a:r>
            <a:r>
              <a:rPr lang="ru-RU" dirty="0" smtClean="0"/>
              <a:t> </a:t>
            </a:r>
            <a:r>
              <a:rPr lang="ru-RU" dirty="0" err="1" smtClean="0"/>
              <a:t>жемқорлыққа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тақырыптағы</a:t>
            </a:r>
            <a:r>
              <a:rPr lang="ru-RU" dirty="0" smtClean="0"/>
              <a:t> </a:t>
            </a:r>
            <a:r>
              <a:rPr lang="ru-RU" dirty="0" err="1" smtClean="0"/>
              <a:t>пәндер</a:t>
            </a:r>
            <a:endParaRPr lang="ru-RU" dirty="0" smtClean="0"/>
          </a:p>
          <a:p>
            <a:r>
              <a:rPr lang="ru-RU" dirty="0" err="1" smtClean="0"/>
              <a:t>Енгізу</a:t>
            </a:r>
            <a:r>
              <a:rPr lang="ru-RU" dirty="0" smtClean="0"/>
              <a:t>: 2015-2016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 smtClean="0"/>
              <a:t>жылынан</a:t>
            </a:r>
            <a:r>
              <a:rPr lang="ru-RU" dirty="0" smtClean="0"/>
              <a:t> </a:t>
            </a:r>
            <a:r>
              <a:rPr lang="ru-RU" dirty="0" err="1" smtClean="0"/>
              <a:t>бастап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7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99" y="396298"/>
            <a:ext cx="10395403" cy="67049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latin typeface="Arial" pitchFamily="34" charset="0"/>
                <a:cs typeface="Arial" pitchFamily="34" charset="0"/>
              </a:rPr>
              <a:t>ТӘРБИЕНІҢ ТҰЖЫРЫМДАМАЛЫҚ </a:t>
            </a:r>
            <a:r>
              <a:rPr lang="kk-KZ" sz="2800" b="1" dirty="0" smtClean="0">
                <a:latin typeface="Arial" pitchFamily="34" charset="0"/>
                <a:cs typeface="Arial" pitchFamily="34" charset="0"/>
              </a:rPr>
              <a:t>НЕГІЗДЕРІ (ТТН)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7330" y="5222786"/>
            <a:ext cx="10470291" cy="12274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АЛҒАШ НОРМАТИВТІ ТҮРДЕ БЕКІТІЛДІ: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ыбайлас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жемқорлықты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айыптауды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төзбейтін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сатылмау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нормасы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ұстанымды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9784656"/>
              </p:ext>
            </p:extLst>
          </p:nvPr>
        </p:nvGraphicFramePr>
        <p:xfrm>
          <a:off x="985794" y="2174788"/>
          <a:ext cx="10143524" cy="266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77329" y="945573"/>
            <a:ext cx="10470291" cy="1194953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51" y="365126"/>
            <a:ext cx="11442357" cy="8870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кәсіптік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жоғарғы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61617256"/>
              </p:ext>
            </p:extLst>
          </p:nvPr>
        </p:nvGraphicFramePr>
        <p:xfrm>
          <a:off x="838200" y="2314832"/>
          <a:ext cx="10258168" cy="382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491049" y="1278083"/>
            <a:ext cx="9061621" cy="893618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>
            <a:noAutofit/>
          </a:bodyPr>
          <a:lstStyle/>
          <a:p>
            <a:pPr algn="ctr"/>
            <a:r>
              <a:rPr lang="kk-KZ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Жоғары және жоғары оқу орынынан кейінгі білім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91049" y="1120346"/>
            <a:ext cx="9275805" cy="1326292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 smtClean="0"/>
              <a:t>«Сыбайлас жемқорлыққа қарсы мәдениет негіздері» (модельді бағдарлама) элективті пәні 2015-2016 оқу жылдарынан бастап жүзеге асыру</a:t>
            </a:r>
          </a:p>
          <a:p>
            <a:r>
              <a:rPr lang="kk-KZ" sz="1800" dirty="0"/>
              <a:t>ҚР </a:t>
            </a:r>
            <a:r>
              <a:rPr lang="kk-KZ" sz="1800" dirty="0" smtClean="0"/>
              <a:t>БҒМ-мен модельді оқу бағдарламасы </a:t>
            </a:r>
            <a:r>
              <a:rPr lang="kk-KZ" sz="1800" dirty="0"/>
              <a:t>ЖОО-ның </a:t>
            </a:r>
            <a:r>
              <a:rPr lang="kk-KZ" sz="1800" dirty="0" smtClean="0"/>
              <a:t>барлық </a:t>
            </a:r>
            <a:r>
              <a:rPr lang="kk-KZ" sz="1800" dirty="0"/>
              <a:t>бакалавр </a:t>
            </a:r>
            <a:r>
              <a:rPr lang="kk-KZ" sz="1800" dirty="0" smtClean="0"/>
              <a:t>мамандықтары үшін өздерінің сыбайлас жемқорлыққа қарсы пәндері бойынша жұмыс жоспарын әзірлеу ұсынылады </a:t>
            </a:r>
            <a:endParaRPr lang="ru-RU" sz="1800" dirty="0" smtClean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0403596"/>
              </p:ext>
            </p:extLst>
          </p:nvPr>
        </p:nvGraphicFramePr>
        <p:xfrm>
          <a:off x="838200" y="2644346"/>
          <a:ext cx="10768914" cy="383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9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Оқу-әдістемелік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5017" y="1021494"/>
            <a:ext cx="10412626" cy="1383956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«Сыбайлас жемқорлыққа қарсы мәдениет негіздері» оқу құралы ҚР Президентінің жанындағы Мемлекеттік Басқару Академиясымен әзірленеді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құралын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жылдарына басып шығару күтіледі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03499276"/>
              </p:ext>
            </p:extLst>
          </p:nvPr>
        </p:nvGraphicFramePr>
        <p:xfrm>
          <a:off x="838200" y="2644346"/>
          <a:ext cx="10768914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берудегі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мақсатты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топтар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0022423"/>
              </p:ext>
            </p:extLst>
          </p:nvPr>
        </p:nvGraphicFramePr>
        <p:xfrm>
          <a:off x="-413477" y="1439333"/>
          <a:ext cx="7760043" cy="496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11" y="4693166"/>
            <a:ext cx="2255452" cy="1705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04" y="3155092"/>
            <a:ext cx="4692135" cy="1538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04" y="1449859"/>
            <a:ext cx="2451407" cy="1702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11" y="1449859"/>
            <a:ext cx="2240728" cy="17076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05" y="4695545"/>
            <a:ext cx="2436682" cy="17079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11" y="3159850"/>
            <a:ext cx="2240728" cy="15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050" y="365126"/>
            <a:ext cx="10624750" cy="8128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мәдениетті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топтарда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курсының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бағдарламасы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9050" y="1235673"/>
            <a:ext cx="10624750" cy="1482813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Бағдарлама</a:t>
            </a:r>
            <a:r>
              <a:rPr lang="ru-RU" dirty="0" smtClean="0"/>
              <a:t> </a:t>
            </a:r>
            <a:r>
              <a:rPr lang="ru-RU" dirty="0" err="1" smtClean="0"/>
              <a:t>кешенді</a:t>
            </a:r>
            <a:r>
              <a:rPr lang="ru-RU" dirty="0" smtClean="0"/>
              <a:t> </a:t>
            </a:r>
            <a:r>
              <a:rPr lang="ru-RU" dirty="0" err="1" smtClean="0"/>
              <a:t>мазмұнға</a:t>
            </a:r>
            <a:r>
              <a:rPr lang="ru-RU" dirty="0" smtClean="0"/>
              <a:t> </a:t>
            </a:r>
            <a:r>
              <a:rPr lang="ru-RU" dirty="0" err="1" smtClean="0"/>
              <a:t>ие</a:t>
            </a:r>
            <a:r>
              <a:rPr lang="ru-RU" dirty="0"/>
              <a:t>, </a:t>
            </a:r>
            <a:r>
              <a:rPr lang="ru-RU" dirty="0" err="1"/>
              <a:t>құқықтық</a:t>
            </a:r>
            <a:r>
              <a:rPr lang="ru-RU" dirty="0" smtClean="0"/>
              <a:t>, </a:t>
            </a:r>
            <a:r>
              <a:rPr lang="ru-RU" dirty="0" err="1" smtClean="0"/>
              <a:t>әлеуметтік</a:t>
            </a:r>
            <a:r>
              <a:rPr lang="ru-RU" dirty="0" smtClean="0"/>
              <a:t>, </a:t>
            </a:r>
            <a:r>
              <a:rPr lang="ru-RU" dirty="0" err="1" smtClean="0"/>
              <a:t>басқарушылық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басқа</a:t>
            </a:r>
            <a:r>
              <a:rPr lang="ru-RU" dirty="0" smtClean="0"/>
              <a:t> да </a:t>
            </a:r>
            <a:r>
              <a:rPr lang="ru-RU" dirty="0" err="1" smtClean="0"/>
              <a:t>сыбайлас</a:t>
            </a:r>
            <a:r>
              <a:rPr lang="ru-RU" dirty="0" smtClean="0"/>
              <a:t> </a:t>
            </a:r>
            <a:r>
              <a:rPr lang="ru-RU" dirty="0" err="1" smtClean="0"/>
              <a:t>жемқорлыққа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әрекет</a:t>
            </a:r>
            <a:r>
              <a:rPr lang="ru-RU" dirty="0" smtClean="0"/>
              <a:t> </a:t>
            </a:r>
            <a:r>
              <a:rPr lang="ru-RU" dirty="0" err="1" smtClean="0"/>
              <a:t>көріністерін</a:t>
            </a:r>
            <a:r>
              <a:rPr lang="ru-RU" dirty="0" smtClean="0"/>
              <a:t> </a:t>
            </a:r>
            <a:r>
              <a:rPr lang="ru-RU" dirty="0" err="1" smtClean="0"/>
              <a:t>қамтиды</a:t>
            </a:r>
            <a:r>
              <a:rPr lang="ru-RU" dirty="0" smtClean="0"/>
              <a:t>. </a:t>
            </a:r>
            <a:r>
              <a:rPr lang="ru-RU" dirty="0" err="1" smtClean="0"/>
              <a:t>Бағдарлама</a:t>
            </a:r>
            <a:r>
              <a:rPr lang="ru-RU" dirty="0" smtClean="0"/>
              <a:t> </a:t>
            </a:r>
            <a:r>
              <a:rPr lang="ru-RU" dirty="0" err="1" smtClean="0"/>
              <a:t>орталық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аумақтық</a:t>
            </a:r>
            <a:r>
              <a:rPr lang="ru-RU" dirty="0" smtClean="0"/>
              <a:t> </a:t>
            </a:r>
            <a:r>
              <a:rPr lang="ru-RU" dirty="0" err="1" smtClean="0"/>
              <a:t>деңгейдегі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тұрғындарды</a:t>
            </a:r>
            <a:r>
              <a:rPr lang="ru-RU" dirty="0" smtClean="0"/>
              <a:t> </a:t>
            </a:r>
            <a:r>
              <a:rPr lang="ru-RU" dirty="0" err="1" smtClean="0"/>
              <a:t>сыбайлас</a:t>
            </a:r>
            <a:r>
              <a:rPr lang="ru-RU" dirty="0" smtClean="0"/>
              <a:t> </a:t>
            </a:r>
            <a:r>
              <a:rPr lang="ru-RU" dirty="0" err="1" smtClean="0"/>
              <a:t>жемқорлыққа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біліммен</a:t>
            </a:r>
            <a:r>
              <a:rPr lang="ru-RU" dirty="0" smtClean="0"/>
              <a:t>  </a:t>
            </a:r>
            <a:r>
              <a:rPr lang="ru-RU" dirty="0" err="1" smtClean="0"/>
              <a:t>сауаттандыру</a:t>
            </a:r>
            <a:r>
              <a:rPr lang="ru-RU" dirty="0" smtClean="0"/>
              <a:t> </a:t>
            </a:r>
            <a:r>
              <a:rPr lang="ru-RU" dirty="0" err="1" smtClean="0"/>
              <a:t>мәселелерін</a:t>
            </a:r>
            <a:r>
              <a:rPr lang="ru-RU" dirty="0" smtClean="0"/>
              <a:t> </a:t>
            </a:r>
            <a:r>
              <a:rPr lang="ru-RU" dirty="0" err="1" smtClean="0"/>
              <a:t>қамтиды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80189419"/>
              </p:ext>
            </p:extLst>
          </p:nvPr>
        </p:nvGraphicFramePr>
        <p:xfrm>
          <a:off x="729050" y="2702010"/>
          <a:ext cx="10624750" cy="369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29050" y="2166549"/>
            <a:ext cx="10470291" cy="5519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0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БАҒДАРЛАМАНЫҢ АРТЫҚШЫЛЫҒЫ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789</Words>
  <Application>Microsoft Office PowerPoint</Application>
  <PresentationFormat>Широкоэкранный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Сыбайлас жемқорлыққа қарсы  білім мәселелері бойынша жұмыс тобы</vt:lpstr>
      <vt:lpstr>Сыбайлас жемқорлыққа қарсы  білім мәселелері бойынша жұмыс тобы</vt:lpstr>
      <vt:lpstr>Мектепке дейінгі және орта білім</vt:lpstr>
      <vt:lpstr>ТӘРБИЕНІҢ ТҰЖЫРЫМДАМАЛЫҚ НЕГІЗДЕРІ (ТТН)</vt:lpstr>
      <vt:lpstr>Техникалық және кәсіптік, жоғарғы білім</vt:lpstr>
      <vt:lpstr>Жоғары және жоғары оқу орынынан кейінгі білім</vt:lpstr>
      <vt:lpstr>Оқу-әдістемелік қамту</vt:lpstr>
      <vt:lpstr>Сыбайлас жемқорлыққа қарсы білім берудегі мақсатты топтар </vt:lpstr>
      <vt:lpstr>«Сыбайлас жемқорлыққа қарсы мәдениетті түрлі әлеуметтік топтарда қалыптастыру» оқыту курсының бағдарламасы</vt:lpstr>
      <vt:lpstr>Мемлекеттік қызметшілерді қайта даярлау және  біліктілігін арттыру бағдарламалары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Аян Сабыров</dc:creator>
  <cp:lastModifiedBy>школа</cp:lastModifiedBy>
  <cp:revision>95</cp:revision>
  <cp:lastPrinted>2015-06-18T06:03:46Z</cp:lastPrinted>
  <dcterms:created xsi:type="dcterms:W3CDTF">2015-06-16T08:47:14Z</dcterms:created>
  <dcterms:modified xsi:type="dcterms:W3CDTF">2015-09-22T08:52:40Z</dcterms:modified>
</cp:coreProperties>
</file>