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D3CAB-07CF-44C1-BF0A-A997F77022FF}" type="datetimeFigureOut">
              <a:rPr lang="kk-KZ" smtClean="0"/>
              <a:t>25.11.2020</a:t>
            </a:fld>
            <a:endParaRPr lang="kk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188B2-5834-4781-BC96-E236D4D1B669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3104759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D3CAB-07CF-44C1-BF0A-A997F77022FF}" type="datetimeFigureOut">
              <a:rPr lang="kk-KZ" smtClean="0"/>
              <a:t>25.11.2020</a:t>
            </a:fld>
            <a:endParaRPr lang="kk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188B2-5834-4781-BC96-E236D4D1B669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1764780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D3CAB-07CF-44C1-BF0A-A997F77022FF}" type="datetimeFigureOut">
              <a:rPr lang="kk-KZ" smtClean="0"/>
              <a:t>25.11.2020</a:t>
            </a:fld>
            <a:endParaRPr lang="kk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188B2-5834-4781-BC96-E236D4D1B669}" type="slidenum">
              <a:rPr lang="kk-KZ" smtClean="0"/>
              <a:t>‹#›</a:t>
            </a:fld>
            <a:endParaRPr lang="kk-K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065921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D3CAB-07CF-44C1-BF0A-A997F77022FF}" type="datetimeFigureOut">
              <a:rPr lang="kk-KZ" smtClean="0"/>
              <a:t>25.11.2020</a:t>
            </a:fld>
            <a:endParaRPr lang="kk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188B2-5834-4781-BC96-E236D4D1B669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41576187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D3CAB-07CF-44C1-BF0A-A997F77022FF}" type="datetimeFigureOut">
              <a:rPr lang="kk-KZ" smtClean="0"/>
              <a:t>25.11.2020</a:t>
            </a:fld>
            <a:endParaRPr lang="kk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188B2-5834-4781-BC96-E236D4D1B669}" type="slidenum">
              <a:rPr lang="kk-KZ" smtClean="0"/>
              <a:t>‹#›</a:t>
            </a:fld>
            <a:endParaRPr lang="kk-K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516306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D3CAB-07CF-44C1-BF0A-A997F77022FF}" type="datetimeFigureOut">
              <a:rPr lang="kk-KZ" smtClean="0"/>
              <a:t>25.11.2020</a:t>
            </a:fld>
            <a:endParaRPr lang="kk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188B2-5834-4781-BC96-E236D4D1B669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30133908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D3CAB-07CF-44C1-BF0A-A997F77022FF}" type="datetimeFigureOut">
              <a:rPr lang="kk-KZ" smtClean="0"/>
              <a:t>25.11.2020</a:t>
            </a:fld>
            <a:endParaRPr lang="kk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188B2-5834-4781-BC96-E236D4D1B669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41400581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D3CAB-07CF-44C1-BF0A-A997F77022FF}" type="datetimeFigureOut">
              <a:rPr lang="kk-KZ" smtClean="0"/>
              <a:t>25.11.2020</a:t>
            </a:fld>
            <a:endParaRPr lang="kk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188B2-5834-4781-BC96-E236D4D1B669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3803234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D3CAB-07CF-44C1-BF0A-A997F77022FF}" type="datetimeFigureOut">
              <a:rPr lang="kk-KZ" smtClean="0"/>
              <a:t>25.11.2020</a:t>
            </a:fld>
            <a:endParaRPr lang="kk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188B2-5834-4781-BC96-E236D4D1B669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297751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D3CAB-07CF-44C1-BF0A-A997F77022FF}" type="datetimeFigureOut">
              <a:rPr lang="kk-KZ" smtClean="0"/>
              <a:t>25.11.2020</a:t>
            </a:fld>
            <a:endParaRPr lang="kk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188B2-5834-4781-BC96-E236D4D1B669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179158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D3CAB-07CF-44C1-BF0A-A997F77022FF}" type="datetimeFigureOut">
              <a:rPr lang="kk-KZ" smtClean="0"/>
              <a:t>25.11.2020</a:t>
            </a:fld>
            <a:endParaRPr lang="kk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188B2-5834-4781-BC96-E236D4D1B669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801107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D3CAB-07CF-44C1-BF0A-A997F77022FF}" type="datetimeFigureOut">
              <a:rPr lang="kk-KZ" smtClean="0"/>
              <a:t>25.11.2020</a:t>
            </a:fld>
            <a:endParaRPr lang="kk-K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188B2-5834-4781-BC96-E236D4D1B669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4013209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D3CAB-07CF-44C1-BF0A-A997F77022FF}" type="datetimeFigureOut">
              <a:rPr lang="kk-KZ" smtClean="0"/>
              <a:t>25.11.2020</a:t>
            </a:fld>
            <a:endParaRPr lang="kk-K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188B2-5834-4781-BC96-E236D4D1B669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3718071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D3CAB-07CF-44C1-BF0A-A997F77022FF}" type="datetimeFigureOut">
              <a:rPr lang="kk-KZ" smtClean="0"/>
              <a:t>25.11.2020</a:t>
            </a:fld>
            <a:endParaRPr lang="kk-K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188B2-5834-4781-BC96-E236D4D1B669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2959868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D3CAB-07CF-44C1-BF0A-A997F77022FF}" type="datetimeFigureOut">
              <a:rPr lang="kk-KZ" smtClean="0"/>
              <a:t>25.11.2020</a:t>
            </a:fld>
            <a:endParaRPr lang="kk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188B2-5834-4781-BC96-E236D4D1B669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4284496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D3CAB-07CF-44C1-BF0A-A997F77022FF}" type="datetimeFigureOut">
              <a:rPr lang="kk-KZ" smtClean="0"/>
              <a:t>25.11.2020</a:t>
            </a:fld>
            <a:endParaRPr lang="kk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188B2-5834-4781-BC96-E236D4D1B669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4250893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D3CAB-07CF-44C1-BF0A-A997F77022FF}" type="datetimeFigureOut">
              <a:rPr lang="kk-KZ" smtClean="0"/>
              <a:t>25.11.2020</a:t>
            </a:fld>
            <a:endParaRPr lang="kk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k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14188B2-5834-4781-BC96-E236D4D1B669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2251797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66463" y="194013"/>
            <a:ext cx="10978842" cy="1688954"/>
          </a:xfrm>
        </p:spPr>
        <p:txBody>
          <a:bodyPr>
            <a:noAutofit/>
          </a:bodyPr>
          <a:lstStyle/>
          <a:p>
            <a:pPr algn="l"/>
            <a:r>
              <a:rPr lang="kk-KZ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№6 Хромтау гимназиясының  мүмкіндігі шектеулі білім алушылары туралы мәлімет </a:t>
            </a:r>
          </a:p>
          <a:p>
            <a:pPr algn="l"/>
            <a:r>
              <a:rPr lang="kk-KZ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kk-KZ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№6 Хромтау гимназиясында  </a:t>
            </a:r>
            <a:r>
              <a:rPr lang="kk-KZ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 </a:t>
            </a:r>
            <a:r>
              <a:rPr lang="kk-KZ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мүмкіндігі шектеулі білім алушы білім алады. </a:t>
            </a:r>
          </a:p>
          <a:p>
            <a:pPr algn="l"/>
            <a:r>
              <a:rPr lang="kk-KZ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ПМПК қорытындысы нәтижесінде  ерекше білім беру қажеттілігі  бар білім алушылар  5 мектептен білім алады,  3 білім алушы үйден оқытылады. </a:t>
            </a:r>
            <a:endParaRPr lang="kk-KZ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0652703"/>
              </p:ext>
            </p:extLst>
          </p:nvPr>
        </p:nvGraphicFramePr>
        <p:xfrm>
          <a:off x="528694" y="1987442"/>
          <a:ext cx="11342396" cy="3957962"/>
        </p:xfrm>
        <a:graphic>
          <a:graphicData uri="http://schemas.openxmlformats.org/drawingml/2006/table">
            <a:tbl>
              <a:tblPr firstRow="1" firstCol="1" bandRow="1"/>
              <a:tblGrid>
                <a:gridCol w="479767"/>
                <a:gridCol w="2291609"/>
                <a:gridCol w="844683"/>
                <a:gridCol w="1138253"/>
                <a:gridCol w="916035"/>
                <a:gridCol w="1084562"/>
                <a:gridCol w="969726"/>
                <a:gridCol w="1206204"/>
                <a:gridCol w="1206204"/>
                <a:gridCol w="1205353"/>
              </a:tblGrid>
              <a:tr h="8648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№</a:t>
                      </a:r>
                      <a:endParaRPr lang="ru-RU" sz="18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Білім алушының мәртебесі</a:t>
                      </a:r>
                      <a:endParaRPr lang="ru-RU" sz="18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Бала саны</a:t>
                      </a:r>
                      <a:endParaRPr lang="ru-RU" sz="18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1 </a:t>
                      </a:r>
                      <a:r>
                        <a:rPr lang="kk-KZ" sz="1800" b="1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кл</a:t>
                      </a:r>
                      <a:endParaRPr lang="ru-RU" sz="18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2 </a:t>
                      </a:r>
                      <a:r>
                        <a:rPr lang="kk-KZ" sz="1800" b="1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кл</a:t>
                      </a:r>
                      <a:endParaRPr lang="ru-RU" sz="18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4кл</a:t>
                      </a:r>
                      <a:endParaRPr lang="ru-RU" sz="18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5 </a:t>
                      </a:r>
                      <a:r>
                        <a:rPr lang="kk-KZ" sz="1800" b="1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кл</a:t>
                      </a:r>
                      <a:endParaRPr lang="ru-RU" sz="18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7 </a:t>
                      </a:r>
                      <a:r>
                        <a:rPr lang="kk-KZ" sz="1800" b="1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кл</a:t>
                      </a:r>
                      <a:endParaRPr lang="ru-RU" sz="18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9кл</a:t>
                      </a:r>
                      <a:endParaRPr lang="ru-RU" sz="18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10кл </a:t>
                      </a:r>
                      <a:endParaRPr lang="ru-RU" sz="18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5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8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Мүгедек </a:t>
                      </a:r>
                      <a:endParaRPr lang="ru-RU" sz="18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r>
                        <a:rPr lang="kk-KZ" sz="18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  <a:endParaRPr lang="ru-RU" sz="18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18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18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18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5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18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Даму мүмкіндігі шектеулі </a:t>
                      </a:r>
                      <a:endParaRPr lang="ru-RU" sz="18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r>
                        <a:rPr lang="kk-KZ" sz="18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ru-RU" sz="18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18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8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8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8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8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8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0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3 </a:t>
                      </a:r>
                      <a:endParaRPr lang="ru-RU" sz="18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ЕБҚЕБ (</a:t>
                      </a:r>
                      <a:r>
                        <a:rPr lang="kk-KZ" sz="1800" b="1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инклюзив</a:t>
                      </a:r>
                      <a:r>
                        <a:rPr lang="kk-KZ" sz="1800" b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8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kk-KZ" sz="1800" dirty="0" smtClean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k-KZ" sz="1800" dirty="0" smtClean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ru-RU" sz="1800" dirty="0" smtClean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800" dirty="0" smtClean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kk-KZ" sz="1800" dirty="0" smtClean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800" dirty="0" smtClean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kk-KZ" sz="1800" dirty="0" smtClean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1  </a:t>
                      </a:r>
                      <a:endParaRPr lang="ru-RU" sz="18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800" dirty="0" smtClean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kk-KZ" sz="1800" dirty="0" smtClean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ru-RU" sz="18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2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ru-RU" sz="18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k-KZ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</a:rPr>
                        <a:t>Үйден оқиды </a:t>
                      </a: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kk-K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kk-K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kk-K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kk-K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kk-K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kk-K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kk-KZ"/>
                    </a:p>
                  </a:txBody>
                  <a:tcPr/>
                </a:tc>
              </a:tr>
              <a:tr h="7922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ru-RU" sz="18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k-KZ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</a:rPr>
                        <a:t>Мектепте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k-KZ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k-KZ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</a:rPr>
                        <a:t>5</a:t>
                      </a: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800" dirty="0" smtClean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18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ru-RU" sz="18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ru-RU" sz="18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800" dirty="0" smtClean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800" dirty="0" smtClean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1 </a:t>
                      </a:r>
                      <a:endParaRPr lang="ru-RU" sz="18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800" dirty="0" smtClean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666463" y="165436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713896141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</TotalTime>
  <Words>100</Words>
  <Application>Microsoft Office PowerPoint</Application>
  <PresentationFormat>Широкоэкранный</PresentationFormat>
  <Paragraphs>71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Times New Roman</vt:lpstr>
      <vt:lpstr>Trebuchet MS</vt:lpstr>
      <vt:lpstr>Wingdings 3</vt:lpstr>
      <vt:lpstr>Грань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school6</dc:creator>
  <cp:lastModifiedBy>school6</cp:lastModifiedBy>
  <cp:revision>1</cp:revision>
  <dcterms:created xsi:type="dcterms:W3CDTF">2020-11-25T07:22:21Z</dcterms:created>
  <dcterms:modified xsi:type="dcterms:W3CDTF">2020-11-25T07:24:44Z</dcterms:modified>
</cp:coreProperties>
</file>