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1800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Қайырымдылық</a:t>
            </a:r>
            <a:r>
              <a:rPr lang="kk-KZ" sz="1800" i="1" baseline="0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шаралар</a:t>
            </a:r>
            <a:endParaRPr lang="ru-RU" sz="1800" i="1" dirty="0">
              <a:solidFill>
                <a:srgbClr val="2E3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326377952755906"/>
          <c:y val="0.17097933070866145"/>
          <c:w val="0.58370144356955378"/>
          <c:h val="0.52576804461942261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 оқу жылында көрсетілген көмек</c:v>
                </c:pt>
                <c:pt idx="1">
                  <c:v>"Мектепке жол " акциясы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540800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 оқу жылында көрсетілген көмек</c:v>
                </c:pt>
                <c:pt idx="1">
                  <c:v>"Мектепке жол " акциясы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259800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797104"/>
        <c:axId val="414797664"/>
      </c:areaChart>
      <c:catAx>
        <c:axId val="41479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797664"/>
        <c:crosses val="autoZero"/>
        <c:auto val="1"/>
        <c:lblAlgn val="ctr"/>
        <c:lblOffset val="100"/>
        <c:noMultiLvlLbl val="0"/>
      </c:catAx>
      <c:valAx>
        <c:axId val="41479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797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8989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6854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9607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7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74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74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26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62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2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58454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57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60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440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97552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4452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2799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7968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9966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615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CE02F-7BE4-4DCA-91F2-38464BC63BFE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C264-E658-4178-B9AF-F9139EED5BCC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785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3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39194" y="247512"/>
            <a:ext cx="9290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kk-K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kumimoji="0" lang="kk-K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kumimoji="0" lang="kk-KZ" sz="1800" b="0" i="1" u="none" strike="noStrike" kern="0" cap="none" spc="0" normalizeH="0" baseline="0" noProof="0" dirty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жылғы  1 тамыз – 30 қыркүйек  аралығында </a:t>
            </a:r>
            <a:r>
              <a:rPr kumimoji="0" lang="kk-K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kumimoji="0" lang="kk-KZ" sz="1800" b="0" i="1" u="none" strike="noStrike" kern="0" cap="none" spc="0" normalizeH="0" baseline="0" noProof="0" dirty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«Менің  таңдауым  -  балаларға  көмек  көрсету»  ұранымен   аз  қамтылған  және  көп  балалы  отбасылардан </a:t>
            </a:r>
            <a:r>
              <a:rPr kumimoji="0" lang="kk-K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kumimoji="0" lang="kk-KZ" sz="1800" b="0" i="1" u="none" strike="noStrike" kern="0" cap="none" spc="0" normalizeH="0" baseline="0" noProof="0" dirty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шыққан,  жетім  балалар  мен  ата – анасының  қамқорлығынсыз   қалған  оқушыларға   материалдық   және  басқа да   көмек   </a:t>
            </a:r>
            <a:r>
              <a:rPr kumimoji="0" lang="kk-K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E3B9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көрсетілді. </a:t>
            </a:r>
            <a:endParaRPr kumimoji="0" lang="ru-RU" sz="1800" b="0" i="1" u="none" strike="noStrike" kern="0" cap="none" spc="0" normalizeH="0" baseline="0" noProof="0" dirty="0">
              <a:ln>
                <a:noFill/>
              </a:ln>
              <a:solidFill>
                <a:srgbClr val="2E3B9E"/>
              </a:solidFill>
              <a:effectLst/>
              <a:uLnTx/>
              <a:uFillTx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23542555"/>
              </p:ext>
            </p:extLst>
          </p:nvPr>
        </p:nvGraphicFramePr>
        <p:xfrm>
          <a:off x="2082415" y="1675402"/>
          <a:ext cx="8585585" cy="37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9823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school6</dc:creator>
  <cp:lastModifiedBy>school6</cp:lastModifiedBy>
  <cp:revision>1</cp:revision>
  <dcterms:created xsi:type="dcterms:W3CDTF">2020-11-25T06:34:48Z</dcterms:created>
  <dcterms:modified xsi:type="dcterms:W3CDTF">2020-11-25T06:37:20Z</dcterms:modified>
</cp:coreProperties>
</file>