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1600" b="1" i="1" dirty="0" smtClean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kk-KZ" sz="1600" b="1" i="1" baseline="0" dirty="0" smtClean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алушылардың  жазғы демалысы</a:t>
            </a:r>
            <a:endParaRPr lang="ru-RU" sz="1600" b="1" i="1" dirty="0">
              <a:solidFill>
                <a:srgbClr val="1109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7135763787802214"/>
          <c:y val="1.6753379697542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"Нұрлы әлем" лагерьі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"Күншуақ"лагерьі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"Шапағат" лагерьі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Астана  қаласына саяхат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"Нұрлы әлем" лагерьі</c:v>
                </c:pt>
                <c:pt idx="1">
                  <c:v>"Күншуақ"лагерьі</c:v>
                </c:pt>
                <c:pt idx="2">
                  <c:v>"Шапағат" лагерьі</c:v>
                </c:pt>
                <c:pt idx="3">
                  <c:v>Астана  қаласына саяхат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626048"/>
        <c:axId val="415626608"/>
      </c:barChart>
      <c:catAx>
        <c:axId val="41562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626608"/>
        <c:crosses val="autoZero"/>
        <c:auto val="1"/>
        <c:lblAlgn val="ctr"/>
        <c:lblOffset val="100"/>
        <c:noMultiLvlLbl val="0"/>
      </c:catAx>
      <c:valAx>
        <c:axId val="41562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626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9453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456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30083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58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35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873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713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04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9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02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5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45465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85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6726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2836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7413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65898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15335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222740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419629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8963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EE95E-F1D7-49BF-97ED-A3865B2BB4CD}" type="datetimeFigureOut">
              <a:rPr lang="kk-KZ" smtClean="0"/>
              <a:t>25.11.2020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A86E-C0ED-49E4-99D2-64E21E056EAB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6250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D453-3256-4A91-8D6A-F2F43A0E6DB3}" type="datetimeFigureOut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25.11.2020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F68F4-2AE0-4526-93FF-48712621AE79}" type="slidenum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k-K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56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k-KZ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k-KZ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duotone>
              <a:srgbClr val="4BACC6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6824" y="320011"/>
            <a:ext cx="99149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 алушылардың  жазғы </a:t>
            </a:r>
          </a:p>
          <a:p>
            <a:pPr algn="ctr"/>
            <a:r>
              <a:rPr lang="kk-KZ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демалыс  кезеңдері</a:t>
            </a:r>
          </a:p>
          <a:p>
            <a:r>
              <a:rPr lang="kk-KZ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i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жылғы  жазғы  демалыс кезінде 5  білім  алушылар  </a:t>
            </a:r>
            <a:r>
              <a:rPr lang="kk-KZ" i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kk-KZ" i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имназия  жанындағы   «Нұрлы әлем», Ақтөбе  қаласындағы   «Шапағат» және  «Күншуақ» лагерлерінде  демалды. Астана  қаласына  </a:t>
            </a:r>
            <a:r>
              <a:rPr lang="kk-KZ" i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білім  </a:t>
            </a:r>
            <a:r>
              <a:rPr lang="kk-KZ" i="1" dirty="0">
                <a:solidFill>
                  <a:srgbClr val="1109B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алушы  саяхат  жасады. </a:t>
            </a:r>
          </a:p>
          <a:p>
            <a:r>
              <a:rPr lang="kk-KZ" sz="20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i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332035935"/>
              </p:ext>
            </p:extLst>
          </p:nvPr>
        </p:nvGraphicFramePr>
        <p:xfrm>
          <a:off x="1524000" y="1869196"/>
          <a:ext cx="9662363" cy="454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79688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46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school6</dc:creator>
  <cp:lastModifiedBy>school6</cp:lastModifiedBy>
  <cp:revision>1</cp:revision>
  <dcterms:created xsi:type="dcterms:W3CDTF">2020-11-25T06:39:20Z</dcterms:created>
  <dcterms:modified xsi:type="dcterms:W3CDTF">2020-11-25T06:42:22Z</dcterms:modified>
</cp:coreProperties>
</file>